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fntdata" ContentType="application/x-fontdata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ppt/metadata" ContentType="application/binary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embedTrueTypeFonts="1" saveSubsetFonts="1" autoCompressPictures="0">
  <p:sldMasterIdLst>
    <p:sldMasterId id="2147483648" r:id="rId1"/>
  </p:sldMasterIdLst>
  <p:notesMasterIdLst>
    <p:notesMasterId r:id="rId14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</p:sldIdLst>
  <p:sldSz cx="18288000" cy="10287000"/>
  <p:notesSz cx="6858000" cy="9144000"/>
  <p:embeddedFontLst>
    <p:embeddedFont>
      <p:font typeface="Gaegu" charset="0"/>
      <p:regular r:id="rId15"/>
      <p:bold r:id="rId16"/>
    </p:embeddedFont>
    <p:embeddedFont>
      <p:font typeface="Calibri" panose="020F0502020204030204" pitchFamily="34" charset="0"/>
      <p:regular r:id="rId17"/>
      <p:bold r:id="rId18"/>
      <p:italic r:id="rId19"/>
      <p:boldItalic r:id="rId20"/>
    </p:embeddedFont>
    <p:embeddedFont>
      <p:font typeface="Comic Sans MS" panose="030F0702030302020204" pitchFamily="66" charset="0"/>
      <p:regular r:id="rId21"/>
      <p:bold r:id="rId22"/>
      <p:italic r:id="rId23"/>
      <p:boldItalic r:id="rId24"/>
    </p:embeddedFont>
  </p:embeddedFontLst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000000"/>
          </p15:clr>
        </p15:guide>
        <p15:guide id="2" pos="2880">
          <p15:clr>
            <a:srgbClr val="000000"/>
          </p15:clr>
        </p15:guide>
      </p15:sldGuideLst>
    </p:ext>
    <p:ext uri="GoogleSlidesCustomDataVersion2">
      <go:slidesCustomData xmlns:go="http://customooxmlschemas.google.com/" xmlns:ahyp="http://schemas.microsoft.com/office/drawing/2018/hyperlinkcolor" xmlns:p15="http://schemas.microsoft.com/office/powerpoint/2012/main" xmlns:p14="http://schemas.microsoft.com/office/powerpoint/2010/main" xmlns:com="http://schemas.openxmlformats.org/drawingml/2006/compatibility" xmlns:pvml="urn:schemas-microsoft-com:office:powerpoint" xmlns:v="urn:schemas-microsoft-com:vml" xmlns:o="urn:schemas-microsoft-com:office:office" xmlns:dgm="http://schemas.openxmlformats.org/drawingml/2006/diagram" xmlns:c="http://schemas.openxmlformats.org/drawingml/2006/chart" xmlns:mv="urn:schemas-microsoft-com:mac:vml" xmlns:mc="http://schemas.openxmlformats.org/markup-compatibility/2006" xmlns="" r:id="rId25" roundtripDataSignature="AMtx7mhlI4zIj0fyH2RWe+uPAb+H07RXWA==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31"/>
    <p:restoredTop sz="94651"/>
  </p:normalViewPr>
  <p:slideViewPr>
    <p:cSldViewPr snapToGrid="0">
      <p:cViewPr varScale="1">
        <p:scale>
          <a:sx n="47" d="100"/>
          <a:sy n="47" d="100"/>
        </p:scale>
        <p:origin x="96" y="221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font" Target="fonts/font4.fntdata"/><Relationship Id="rId26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font" Target="fonts/font7.fntdata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font" Target="fonts/font3.fntdata"/><Relationship Id="rId25" Type="http://customschemas.google.com/relationships/presentationmetadata" Target="metadata"/><Relationship Id="rId2" Type="http://schemas.openxmlformats.org/officeDocument/2006/relationships/slide" Target="slides/slide1.xml"/><Relationship Id="rId16" Type="http://schemas.openxmlformats.org/officeDocument/2006/relationships/font" Target="fonts/font2.fntdata"/><Relationship Id="rId20" Type="http://schemas.openxmlformats.org/officeDocument/2006/relationships/font" Target="fonts/font6.fntdata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font" Target="fonts/font10.fntdata"/><Relationship Id="rId5" Type="http://schemas.openxmlformats.org/officeDocument/2006/relationships/slide" Target="slides/slide4.xml"/><Relationship Id="rId15" Type="http://schemas.openxmlformats.org/officeDocument/2006/relationships/font" Target="fonts/font1.fntdata"/><Relationship Id="rId23" Type="http://schemas.openxmlformats.org/officeDocument/2006/relationships/font" Target="fonts/font9.fntdata"/><Relationship Id="rId28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font" Target="fonts/font5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Relationship Id="rId22" Type="http://schemas.openxmlformats.org/officeDocument/2006/relationships/font" Target="fonts/font8.fntdata"/><Relationship Id="rId27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2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marL="914400" lvl="1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marL="1371600" lvl="2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marL="1828800" lvl="3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marL="2286000" lvl="4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marL="2743200" lvl="5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marL="3200400" lvl="6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marL="3657600" lvl="7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marL="4114800" lvl="8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4243032866"/>
      </p:ext>
    </p:extLst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" name="Google Shape;81;p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82" name="Google Shape;82;p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396418645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" name="Google Shape;93;p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94" name="Google Shape;94;p2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214920428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7" name="Google Shape;117;p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18" name="Google Shape;118;p3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3898377008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9" name="Google Shape;129;p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30" name="Google Shape;130;p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157321828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4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4" name="Google Shape;144;p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45" name="Google Shape;145;p5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556939039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5" name="Google Shape;155;p6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56" name="Google Shape;156;p6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2018011107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6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7" name="Google Shape;167;p7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68" name="Google Shape;168;p7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4253054544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0" name="Google Shape;180;p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81" name="Google Shape;181;p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3077976678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8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9" name="Google Shape;189;p9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90" name="Google Shape;190;p9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3256228158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9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0" name="Google Shape;200;p1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01" name="Google Shape;201;p1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3897298140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0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0" name="Google Shape;210;p1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11" name="Google Shape;211;p1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3772254274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1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0" name="Google Shape;220;p1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21" name="Google Shape;221;p12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214061364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spTree>
      <p:nvGrpSpPr>
        <p:cNvPr id="1" name="Shape 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Google Shape;12;p14"/>
          <p:cNvSpPr txBox="1">
            <a:spLocks noGrp="1"/>
          </p:cNvSpPr>
          <p:nvPr>
            <p:ph type="dt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3" name="Google Shape;13;p14"/>
          <p:cNvSpPr txBox="1">
            <a:spLocks noGrp="1"/>
          </p:cNvSpPr>
          <p:nvPr>
            <p:ph type="ft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4" name="Google Shape;14;p14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5000"/>
    </mc:Choice>
    <mc:Fallback>
      <p:transition spd="slow" advClick="0" advTm="5000"/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 type="title">
  <p:cSld name="TITLE">
    <p:spTree>
      <p:nvGrpSpPr>
        <p:cNvPr id="1" name="Shape 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Google Shape;16;p15"/>
          <p:cNvSpPr txBox="1"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7" name="Google Shape;17;p15"/>
          <p:cNvSpPr txBox="1"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lvl="0" algn="ctr">
              <a:spcBef>
                <a:spcPts val="640"/>
              </a:spcBef>
              <a:spcAft>
                <a:spcPts val="0"/>
              </a:spcAft>
              <a:buClr>
                <a:srgbClr val="888888"/>
              </a:buClr>
              <a:buSzPts val="3200"/>
              <a:buNone/>
              <a:defRPr>
                <a:solidFill>
                  <a:srgbClr val="888888"/>
                </a:solidFill>
              </a:defRPr>
            </a:lvl1pPr>
            <a:lvl2pPr lvl="1" algn="ctr">
              <a:spcBef>
                <a:spcPts val="560"/>
              </a:spcBef>
              <a:spcAft>
                <a:spcPts val="0"/>
              </a:spcAft>
              <a:buClr>
                <a:srgbClr val="888888"/>
              </a:buClr>
              <a:buSzPts val="2800"/>
              <a:buNone/>
              <a:defRPr>
                <a:solidFill>
                  <a:srgbClr val="888888"/>
                </a:solidFill>
              </a:defRPr>
            </a:lvl2pPr>
            <a:lvl3pPr lvl="2" algn="ctr">
              <a:spcBef>
                <a:spcPts val="480"/>
              </a:spcBef>
              <a:spcAft>
                <a:spcPts val="0"/>
              </a:spcAft>
              <a:buClr>
                <a:srgbClr val="888888"/>
              </a:buClr>
              <a:buSzPts val="2400"/>
              <a:buNone/>
              <a:defRPr>
                <a:solidFill>
                  <a:srgbClr val="888888"/>
                </a:solidFill>
              </a:defRPr>
            </a:lvl3pPr>
            <a:lvl4pPr lvl="3" algn="ctr"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>
                <a:solidFill>
                  <a:srgbClr val="888888"/>
                </a:solidFill>
              </a:defRPr>
            </a:lvl4pPr>
            <a:lvl5pPr lvl="4" algn="ctr"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>
                <a:solidFill>
                  <a:srgbClr val="888888"/>
                </a:solidFill>
              </a:defRPr>
            </a:lvl5pPr>
            <a:lvl6pPr lvl="5" algn="ctr"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>
                <a:solidFill>
                  <a:srgbClr val="888888"/>
                </a:solidFill>
              </a:defRPr>
            </a:lvl6pPr>
            <a:lvl7pPr lvl="6" algn="ctr"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>
                <a:solidFill>
                  <a:srgbClr val="888888"/>
                </a:solidFill>
              </a:defRPr>
            </a:lvl7pPr>
            <a:lvl8pPr lvl="7" algn="ctr"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>
                <a:solidFill>
                  <a:srgbClr val="888888"/>
                </a:solidFill>
              </a:defRPr>
            </a:lvl8pPr>
            <a:lvl9pPr lvl="8" algn="ctr"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>
                <a:solidFill>
                  <a:srgbClr val="888888"/>
                </a:solidFill>
              </a:defRPr>
            </a:lvl9pPr>
          </a:lstStyle>
          <a:p>
            <a:endParaRPr/>
          </a:p>
        </p:txBody>
      </p:sp>
      <p:sp>
        <p:nvSpPr>
          <p:cNvPr id="18" name="Google Shape;18;p15"/>
          <p:cNvSpPr txBox="1">
            <a:spLocks noGrp="1"/>
          </p:cNvSpPr>
          <p:nvPr>
            <p:ph type="dt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9" name="Google Shape;19;p15"/>
          <p:cNvSpPr txBox="1">
            <a:spLocks noGrp="1"/>
          </p:cNvSpPr>
          <p:nvPr>
            <p:ph type="ft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0" name="Google Shape;20;p15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5000"/>
    </mc:Choice>
    <mc:Fallback>
      <p:transition spd="slow" advClick="0" advTm="5000"/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Content" type="obj">
  <p:cSld name="OBJECT">
    <p:spTree>
      <p:nvGrpSpPr>
        <p:cNvPr id="1" name="Shape 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Google Shape;22;p16"/>
          <p:cNvSpPr txBox="1"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3" name="Google Shape;23;p16"/>
          <p:cNvSpPr txBox="1"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2pPr>
            <a:lvl3pPr marL="1371600" lvl="2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4pPr>
            <a:lvl5pPr marL="2286000" lvl="4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5pPr>
            <a:lvl6pPr marL="2743200" lvl="5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24" name="Google Shape;24;p16"/>
          <p:cNvSpPr txBox="1">
            <a:spLocks noGrp="1"/>
          </p:cNvSpPr>
          <p:nvPr>
            <p:ph type="dt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5" name="Google Shape;25;p16"/>
          <p:cNvSpPr txBox="1">
            <a:spLocks noGrp="1"/>
          </p:cNvSpPr>
          <p:nvPr>
            <p:ph type="ft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6" name="Google Shape;26;p16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5000"/>
    </mc:Choice>
    <mc:Fallback>
      <p:transition spd="slow" advClick="0" advTm="5000"/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" type="secHead">
  <p:cSld name="SECTION_HEADER">
    <p:spTree>
      <p:nvGrpSpPr>
        <p:cNvPr id="1" name="Shape 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Google Shape;28;p17"/>
          <p:cNvSpPr txBox="1"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000"/>
              <a:buFont typeface="Calibri"/>
              <a:buNone/>
              <a:defRPr sz="4000" b="1" cap="none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9" name="Google Shape;29;p17"/>
          <p:cNvSpPr txBox="1"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marL="457200" lvl="0" indent="-228600" algn="l"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 sz="2000">
                <a:solidFill>
                  <a:srgbClr val="888888"/>
                </a:solidFill>
              </a:defRPr>
            </a:lvl1pPr>
            <a:lvl2pPr marL="914400" lvl="1" indent="-228600" algn="l">
              <a:spcBef>
                <a:spcPts val="360"/>
              </a:spcBef>
              <a:spcAft>
                <a:spcPts val="0"/>
              </a:spcAft>
              <a:buClr>
                <a:srgbClr val="888888"/>
              </a:buClr>
              <a:buSzPts val="1800"/>
              <a:buNone/>
              <a:defRPr sz="1800">
                <a:solidFill>
                  <a:srgbClr val="888888"/>
                </a:solidFill>
              </a:defRPr>
            </a:lvl2pPr>
            <a:lvl3pPr marL="1371600" lvl="2" indent="-228600" algn="l">
              <a:spcBef>
                <a:spcPts val="32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3pPr>
            <a:lvl4pPr marL="1828800" lvl="3" indent="-228600" algn="l">
              <a:spcBef>
                <a:spcPts val="280"/>
              </a:spcBef>
              <a:spcAft>
                <a:spcPts val="0"/>
              </a:spcAft>
              <a:buClr>
                <a:srgbClr val="888888"/>
              </a:buClr>
              <a:buSzPts val="1400"/>
              <a:buNone/>
              <a:defRPr sz="1400">
                <a:solidFill>
                  <a:srgbClr val="888888"/>
                </a:solidFill>
              </a:defRPr>
            </a:lvl4pPr>
            <a:lvl5pPr marL="2286000" lvl="4" indent="-228600" algn="l">
              <a:spcBef>
                <a:spcPts val="280"/>
              </a:spcBef>
              <a:spcAft>
                <a:spcPts val="0"/>
              </a:spcAft>
              <a:buClr>
                <a:srgbClr val="888888"/>
              </a:buClr>
              <a:buSzPts val="1400"/>
              <a:buNone/>
              <a:defRPr sz="1400">
                <a:solidFill>
                  <a:srgbClr val="888888"/>
                </a:solidFill>
              </a:defRPr>
            </a:lvl5pPr>
            <a:lvl6pPr marL="2743200" lvl="5" indent="-228600" algn="l">
              <a:spcBef>
                <a:spcPts val="280"/>
              </a:spcBef>
              <a:spcAft>
                <a:spcPts val="0"/>
              </a:spcAft>
              <a:buClr>
                <a:srgbClr val="888888"/>
              </a:buClr>
              <a:buSzPts val="1400"/>
              <a:buNone/>
              <a:defRPr sz="1400">
                <a:solidFill>
                  <a:srgbClr val="888888"/>
                </a:solidFill>
              </a:defRPr>
            </a:lvl6pPr>
            <a:lvl7pPr marL="3200400" lvl="6" indent="-228600" algn="l">
              <a:spcBef>
                <a:spcPts val="280"/>
              </a:spcBef>
              <a:spcAft>
                <a:spcPts val="0"/>
              </a:spcAft>
              <a:buClr>
                <a:srgbClr val="888888"/>
              </a:buClr>
              <a:buSzPts val="1400"/>
              <a:buNone/>
              <a:defRPr sz="1400">
                <a:solidFill>
                  <a:srgbClr val="888888"/>
                </a:solidFill>
              </a:defRPr>
            </a:lvl7pPr>
            <a:lvl8pPr marL="3657600" lvl="7" indent="-228600" algn="l">
              <a:spcBef>
                <a:spcPts val="280"/>
              </a:spcBef>
              <a:spcAft>
                <a:spcPts val="0"/>
              </a:spcAft>
              <a:buClr>
                <a:srgbClr val="888888"/>
              </a:buClr>
              <a:buSzPts val="1400"/>
              <a:buNone/>
              <a:defRPr sz="1400">
                <a:solidFill>
                  <a:srgbClr val="888888"/>
                </a:solidFill>
              </a:defRPr>
            </a:lvl8pPr>
            <a:lvl9pPr marL="4114800" lvl="8" indent="-228600" algn="l">
              <a:spcBef>
                <a:spcPts val="280"/>
              </a:spcBef>
              <a:spcAft>
                <a:spcPts val="0"/>
              </a:spcAft>
              <a:buClr>
                <a:srgbClr val="888888"/>
              </a:buClr>
              <a:buSzPts val="1400"/>
              <a:buNone/>
              <a:defRPr sz="1400">
                <a:solidFill>
                  <a:srgbClr val="888888"/>
                </a:solidFill>
              </a:defRPr>
            </a:lvl9pPr>
          </a:lstStyle>
          <a:p>
            <a:endParaRPr/>
          </a:p>
        </p:txBody>
      </p:sp>
      <p:sp>
        <p:nvSpPr>
          <p:cNvPr id="30" name="Google Shape;30;p17"/>
          <p:cNvSpPr txBox="1">
            <a:spLocks noGrp="1"/>
          </p:cNvSpPr>
          <p:nvPr>
            <p:ph type="dt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1" name="Google Shape;31;p17"/>
          <p:cNvSpPr txBox="1">
            <a:spLocks noGrp="1"/>
          </p:cNvSpPr>
          <p:nvPr>
            <p:ph type="ft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2" name="Google Shape;32;p17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5000"/>
    </mc:Choice>
    <mc:Fallback>
      <p:transition spd="slow" advClick="0" advTm="5000"/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wo Content" type="twoObj">
  <p:cSld name="TWO_OBJECTS">
    <p:spTree>
      <p:nvGrpSpPr>
        <p:cNvPr id="1" name="Shape 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" name="Google Shape;34;p18"/>
          <p:cNvSpPr txBox="1"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5" name="Google Shape;35;p18"/>
          <p:cNvSpPr txBox="1">
            <a:spLocks noGrp="1"/>
          </p:cNvSpPr>
          <p:nvPr>
            <p:ph type="body" idx="1"/>
          </p:nvPr>
        </p:nvSpPr>
        <p:spPr>
          <a:xfrm>
            <a:off x="457200" y="1600200"/>
            <a:ext cx="4038600" cy="45259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406400" algn="l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  <a:defRPr sz="2800"/>
            </a:lvl1pPr>
            <a:lvl2pPr marL="914400" lvl="1" indent="-38100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Char char="–"/>
              <a:defRPr sz="2400"/>
            </a:lvl2pPr>
            <a:lvl3pPr marL="1371600" lvl="2" indent="-355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3pPr>
            <a:lvl4pPr marL="1828800" lvl="3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 sz="1800"/>
            </a:lvl4pPr>
            <a:lvl5pPr marL="2286000" lvl="4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 sz="1800"/>
            </a:lvl5pPr>
            <a:lvl6pPr marL="2743200" lvl="5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6pPr>
            <a:lvl7pPr marL="3200400" lvl="6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7pPr>
            <a:lvl8pPr marL="3657600" lvl="7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8pPr>
            <a:lvl9pPr marL="4114800" lvl="8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9pPr>
          </a:lstStyle>
          <a:p>
            <a:endParaRPr/>
          </a:p>
        </p:txBody>
      </p:sp>
      <p:sp>
        <p:nvSpPr>
          <p:cNvPr id="36" name="Google Shape;36;p18"/>
          <p:cNvSpPr txBox="1">
            <a:spLocks noGrp="1"/>
          </p:cNvSpPr>
          <p:nvPr>
            <p:ph type="body" idx="2"/>
          </p:nvPr>
        </p:nvSpPr>
        <p:spPr>
          <a:xfrm>
            <a:off x="4648200" y="1600200"/>
            <a:ext cx="4038600" cy="45259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406400" algn="l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  <a:defRPr sz="2800"/>
            </a:lvl1pPr>
            <a:lvl2pPr marL="914400" lvl="1" indent="-38100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Char char="–"/>
              <a:defRPr sz="2400"/>
            </a:lvl2pPr>
            <a:lvl3pPr marL="1371600" lvl="2" indent="-355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3pPr>
            <a:lvl4pPr marL="1828800" lvl="3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 sz="1800"/>
            </a:lvl4pPr>
            <a:lvl5pPr marL="2286000" lvl="4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 sz="1800"/>
            </a:lvl5pPr>
            <a:lvl6pPr marL="2743200" lvl="5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6pPr>
            <a:lvl7pPr marL="3200400" lvl="6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7pPr>
            <a:lvl8pPr marL="3657600" lvl="7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8pPr>
            <a:lvl9pPr marL="4114800" lvl="8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9pPr>
          </a:lstStyle>
          <a:p>
            <a:endParaRPr/>
          </a:p>
        </p:txBody>
      </p:sp>
      <p:sp>
        <p:nvSpPr>
          <p:cNvPr id="37" name="Google Shape;37;p18"/>
          <p:cNvSpPr txBox="1">
            <a:spLocks noGrp="1"/>
          </p:cNvSpPr>
          <p:nvPr>
            <p:ph type="dt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8" name="Google Shape;38;p18"/>
          <p:cNvSpPr txBox="1">
            <a:spLocks noGrp="1"/>
          </p:cNvSpPr>
          <p:nvPr>
            <p:ph type="ft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9" name="Google Shape;39;p18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5000"/>
    </mc:Choice>
    <mc:Fallback>
      <p:transition spd="slow" advClick="0" advTm="5000"/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mparison" type="twoTxTwoObj">
  <p:cSld name="TWO_OBJECTS_WITH_TEXT">
    <p:spTree>
      <p:nvGrpSpPr>
        <p:cNvPr id="1" name="Shape 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" name="Google Shape;41;p19"/>
          <p:cNvSpPr txBox="1"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2" name="Google Shape;42;p19"/>
          <p:cNvSpPr txBox="1"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marL="457200" lvl="0" indent="-22860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 b="1"/>
            </a:lvl1pPr>
            <a:lvl2pPr marL="914400" lvl="1" indent="-228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 b="1"/>
            </a:lvl2pPr>
            <a:lvl3pPr marL="1371600" lvl="2" indent="-228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 b="1"/>
            </a:lvl3pPr>
            <a:lvl4pPr marL="1828800" lvl="3" indent="-228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4pPr>
            <a:lvl5pPr marL="2286000" lvl="4" indent="-228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5pPr>
            <a:lvl6pPr marL="2743200" lvl="5" indent="-228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6pPr>
            <a:lvl7pPr marL="3200400" lvl="6" indent="-228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7pPr>
            <a:lvl8pPr marL="3657600" lvl="7" indent="-228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8pPr>
            <a:lvl9pPr marL="4114800" lvl="8" indent="-228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9pPr>
          </a:lstStyle>
          <a:p>
            <a:endParaRPr/>
          </a:p>
        </p:txBody>
      </p:sp>
      <p:sp>
        <p:nvSpPr>
          <p:cNvPr id="43" name="Google Shape;43;p19"/>
          <p:cNvSpPr txBox="1">
            <a:spLocks noGrp="1"/>
          </p:cNvSpPr>
          <p:nvPr>
            <p:ph type="body" idx="2"/>
          </p:nvPr>
        </p:nvSpPr>
        <p:spPr>
          <a:xfrm>
            <a:off x="457200" y="2174875"/>
            <a:ext cx="4040188" cy="39512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8100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 sz="2400"/>
            </a:lvl1pPr>
            <a:lvl2pPr marL="914400" lvl="1" indent="-355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–"/>
              <a:defRPr sz="2000"/>
            </a:lvl2pPr>
            <a:lvl3pPr marL="1371600" lvl="2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3pPr>
            <a:lvl4pPr marL="1828800" lvl="3" indent="-330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–"/>
              <a:defRPr sz="1600"/>
            </a:lvl4pPr>
            <a:lvl5pPr marL="2286000" lvl="4" indent="-330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»"/>
              <a:defRPr sz="1600"/>
            </a:lvl5pPr>
            <a:lvl6pPr marL="2743200" lvl="5" indent="-330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6pPr>
            <a:lvl7pPr marL="3200400" lvl="6" indent="-330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7pPr>
            <a:lvl8pPr marL="3657600" lvl="7" indent="-330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8pPr>
            <a:lvl9pPr marL="4114800" lvl="8" indent="-330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9pPr>
          </a:lstStyle>
          <a:p>
            <a:endParaRPr/>
          </a:p>
        </p:txBody>
      </p:sp>
      <p:sp>
        <p:nvSpPr>
          <p:cNvPr id="44" name="Google Shape;44;p19"/>
          <p:cNvSpPr txBox="1">
            <a:spLocks noGrp="1"/>
          </p:cNvSpPr>
          <p:nvPr>
            <p:ph type="body" idx="3"/>
          </p:nvPr>
        </p:nvSpPr>
        <p:spPr>
          <a:xfrm>
            <a:off x="4645025" y="1535113"/>
            <a:ext cx="4041775" cy="6397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marL="457200" lvl="0" indent="-22860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 b="1"/>
            </a:lvl1pPr>
            <a:lvl2pPr marL="914400" lvl="1" indent="-228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 b="1"/>
            </a:lvl2pPr>
            <a:lvl3pPr marL="1371600" lvl="2" indent="-228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 b="1"/>
            </a:lvl3pPr>
            <a:lvl4pPr marL="1828800" lvl="3" indent="-228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4pPr>
            <a:lvl5pPr marL="2286000" lvl="4" indent="-228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5pPr>
            <a:lvl6pPr marL="2743200" lvl="5" indent="-228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6pPr>
            <a:lvl7pPr marL="3200400" lvl="6" indent="-228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7pPr>
            <a:lvl8pPr marL="3657600" lvl="7" indent="-228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8pPr>
            <a:lvl9pPr marL="4114800" lvl="8" indent="-228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9pPr>
          </a:lstStyle>
          <a:p>
            <a:endParaRPr/>
          </a:p>
        </p:txBody>
      </p:sp>
      <p:sp>
        <p:nvSpPr>
          <p:cNvPr id="45" name="Google Shape;45;p19"/>
          <p:cNvSpPr txBox="1">
            <a:spLocks noGrp="1"/>
          </p:cNvSpPr>
          <p:nvPr>
            <p:ph type="body" idx="4"/>
          </p:nvPr>
        </p:nvSpPr>
        <p:spPr>
          <a:xfrm>
            <a:off x="4645025" y="2174875"/>
            <a:ext cx="4041775" cy="39512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8100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 sz="2400"/>
            </a:lvl1pPr>
            <a:lvl2pPr marL="914400" lvl="1" indent="-355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–"/>
              <a:defRPr sz="2000"/>
            </a:lvl2pPr>
            <a:lvl3pPr marL="1371600" lvl="2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3pPr>
            <a:lvl4pPr marL="1828800" lvl="3" indent="-330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–"/>
              <a:defRPr sz="1600"/>
            </a:lvl4pPr>
            <a:lvl5pPr marL="2286000" lvl="4" indent="-330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»"/>
              <a:defRPr sz="1600"/>
            </a:lvl5pPr>
            <a:lvl6pPr marL="2743200" lvl="5" indent="-330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6pPr>
            <a:lvl7pPr marL="3200400" lvl="6" indent="-330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7pPr>
            <a:lvl8pPr marL="3657600" lvl="7" indent="-330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8pPr>
            <a:lvl9pPr marL="4114800" lvl="8" indent="-330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9pPr>
          </a:lstStyle>
          <a:p>
            <a:endParaRPr/>
          </a:p>
        </p:txBody>
      </p:sp>
      <p:sp>
        <p:nvSpPr>
          <p:cNvPr id="46" name="Google Shape;46;p19"/>
          <p:cNvSpPr txBox="1">
            <a:spLocks noGrp="1"/>
          </p:cNvSpPr>
          <p:nvPr>
            <p:ph type="dt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7" name="Google Shape;47;p19"/>
          <p:cNvSpPr txBox="1">
            <a:spLocks noGrp="1"/>
          </p:cNvSpPr>
          <p:nvPr>
            <p:ph type="ft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8" name="Google Shape;48;p19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5000"/>
    </mc:Choice>
    <mc:Fallback>
      <p:transition spd="slow" advClick="0" advTm="5000"/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>
  <p:cSld name="TITLE_ONLY">
    <p:spTree>
      <p:nvGrpSpPr>
        <p:cNvPr id="1" name="Shape 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" name="Google Shape;50;p20"/>
          <p:cNvSpPr txBox="1"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1" name="Google Shape;51;p20"/>
          <p:cNvSpPr txBox="1">
            <a:spLocks noGrp="1"/>
          </p:cNvSpPr>
          <p:nvPr>
            <p:ph type="dt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2" name="Google Shape;52;p20"/>
          <p:cNvSpPr txBox="1">
            <a:spLocks noGrp="1"/>
          </p:cNvSpPr>
          <p:nvPr>
            <p:ph type="ft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3" name="Google Shape;53;p20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5000"/>
    </mc:Choice>
    <mc:Fallback>
      <p:transition spd="slow" advClick="0" advTm="5000"/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ntent with Caption" type="objTx">
  <p:cSld name="OBJECT_WITH_CAPTION_TEXT">
    <p:spTree>
      <p:nvGrpSpPr>
        <p:cNvPr id="1" name="Shape 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" name="Google Shape;55;p21"/>
          <p:cNvSpPr txBox="1"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Calibri"/>
              <a:buNone/>
              <a:defRPr sz="2000" b="1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6" name="Google Shape;56;p21"/>
          <p:cNvSpPr txBox="1">
            <a:spLocks noGrp="1"/>
          </p:cNvSpPr>
          <p:nvPr>
            <p:ph type="body" idx="1"/>
          </p:nvPr>
        </p:nvSpPr>
        <p:spPr>
          <a:xfrm>
            <a:off x="3575050" y="273050"/>
            <a:ext cx="5111750" cy="585311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431800" algn="l"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Char char="•"/>
              <a:defRPr sz="3200"/>
            </a:lvl1pPr>
            <a:lvl2pPr marL="914400" lvl="1" indent="-406400" algn="l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Char char="–"/>
              <a:defRPr sz="2800"/>
            </a:lvl2pPr>
            <a:lvl3pPr marL="1371600" lvl="2" indent="-38100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 sz="2400"/>
            </a:lvl3pPr>
            <a:lvl4pPr marL="1828800" lvl="3" indent="-355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–"/>
              <a:defRPr sz="2000"/>
            </a:lvl4pPr>
            <a:lvl5pPr marL="2286000" lvl="4" indent="-355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»"/>
              <a:defRPr sz="2000"/>
            </a:lvl5pPr>
            <a:lvl6pPr marL="2743200" lvl="5" indent="-355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6pPr>
            <a:lvl7pPr marL="3200400" lvl="6" indent="-355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7pPr>
            <a:lvl8pPr marL="3657600" lvl="7" indent="-355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8pPr>
            <a:lvl9pPr marL="4114800" lvl="8" indent="-355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9pPr>
          </a:lstStyle>
          <a:p>
            <a:endParaRPr/>
          </a:p>
        </p:txBody>
      </p:sp>
      <p:sp>
        <p:nvSpPr>
          <p:cNvPr id="57" name="Google Shape;57;p21"/>
          <p:cNvSpPr txBox="1">
            <a:spLocks noGrp="1"/>
          </p:cNvSpPr>
          <p:nvPr>
            <p:ph type="body" idx="2"/>
          </p:nvPr>
        </p:nvSpPr>
        <p:spPr>
          <a:xfrm>
            <a:off x="457200" y="1435100"/>
            <a:ext cx="3008313" cy="46910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spcBef>
                <a:spcPts val="28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1pPr>
            <a:lvl2pPr marL="914400" lvl="1" indent="-228600" algn="l">
              <a:spcBef>
                <a:spcPts val="24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2pPr>
            <a:lvl3pPr marL="1371600" lvl="2" indent="-228600" algn="l">
              <a:spcBef>
                <a:spcPts val="2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3pPr>
            <a:lvl4pPr marL="1828800" lvl="3" indent="-228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4pPr>
            <a:lvl5pPr marL="2286000" lvl="4" indent="-228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5pPr>
            <a:lvl6pPr marL="2743200" lvl="5" indent="-228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6pPr>
            <a:lvl7pPr marL="3200400" lvl="6" indent="-228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7pPr>
            <a:lvl8pPr marL="3657600" lvl="7" indent="-228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8pPr>
            <a:lvl9pPr marL="4114800" lvl="8" indent="-228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9pPr>
          </a:lstStyle>
          <a:p>
            <a:endParaRPr/>
          </a:p>
        </p:txBody>
      </p:sp>
      <p:sp>
        <p:nvSpPr>
          <p:cNvPr id="58" name="Google Shape;58;p21"/>
          <p:cNvSpPr txBox="1">
            <a:spLocks noGrp="1"/>
          </p:cNvSpPr>
          <p:nvPr>
            <p:ph type="dt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9" name="Google Shape;59;p21"/>
          <p:cNvSpPr txBox="1">
            <a:spLocks noGrp="1"/>
          </p:cNvSpPr>
          <p:nvPr>
            <p:ph type="ft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0" name="Google Shape;60;p21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5000"/>
    </mc:Choice>
    <mc:Fallback>
      <p:transition spd="slow" advClick="0" advTm="5000"/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Picture with Caption" type="picTx">
  <p:cSld name="PICTURE_WITH_CAPTION_TEXT">
    <p:spTree>
      <p:nvGrpSpPr>
        <p:cNvPr id="1" name="Shape 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" name="Google Shape;62;p22"/>
          <p:cNvSpPr txBox="1"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Calibri"/>
              <a:buNone/>
              <a:defRPr sz="2000" b="1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3" name="Google Shape;63;p22"/>
          <p:cNvSpPr>
            <a:spLocks noGrp="1"/>
          </p:cNvSpPr>
          <p:nvPr>
            <p:ph type="pic" idx="2"/>
          </p:nvPr>
        </p:nvSpPr>
        <p:spPr>
          <a:xfrm>
            <a:off x="1792288" y="612775"/>
            <a:ext cx="5486400" cy="4114800"/>
          </a:xfrm>
          <a:prstGeom prst="rect">
            <a:avLst/>
          </a:prstGeom>
          <a:noFill/>
          <a:ln>
            <a:noFill/>
          </a:ln>
        </p:spPr>
      </p:sp>
      <p:sp>
        <p:nvSpPr>
          <p:cNvPr id="64" name="Google Shape;64;p22"/>
          <p:cNvSpPr txBox="1">
            <a:spLocks noGrp="1"/>
          </p:cNvSpPr>
          <p:nvPr>
            <p:ph type="body" idx="1"/>
          </p:nvPr>
        </p:nvSpPr>
        <p:spPr>
          <a:xfrm>
            <a:off x="1792288" y="5367338"/>
            <a:ext cx="5486400" cy="8048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spcBef>
                <a:spcPts val="28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1pPr>
            <a:lvl2pPr marL="914400" lvl="1" indent="-228600" algn="l">
              <a:spcBef>
                <a:spcPts val="24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2pPr>
            <a:lvl3pPr marL="1371600" lvl="2" indent="-228600" algn="l">
              <a:spcBef>
                <a:spcPts val="2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3pPr>
            <a:lvl4pPr marL="1828800" lvl="3" indent="-228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4pPr>
            <a:lvl5pPr marL="2286000" lvl="4" indent="-228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5pPr>
            <a:lvl6pPr marL="2743200" lvl="5" indent="-228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6pPr>
            <a:lvl7pPr marL="3200400" lvl="6" indent="-228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7pPr>
            <a:lvl8pPr marL="3657600" lvl="7" indent="-228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8pPr>
            <a:lvl9pPr marL="4114800" lvl="8" indent="-228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9pPr>
          </a:lstStyle>
          <a:p>
            <a:endParaRPr/>
          </a:p>
        </p:txBody>
      </p:sp>
      <p:sp>
        <p:nvSpPr>
          <p:cNvPr id="65" name="Google Shape;65;p22"/>
          <p:cNvSpPr txBox="1">
            <a:spLocks noGrp="1"/>
          </p:cNvSpPr>
          <p:nvPr>
            <p:ph type="dt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6" name="Google Shape;66;p22"/>
          <p:cNvSpPr txBox="1">
            <a:spLocks noGrp="1"/>
          </p:cNvSpPr>
          <p:nvPr>
            <p:ph type="ft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7" name="Google Shape;67;p22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5000"/>
    </mc:Choice>
    <mc:Fallback>
      <p:transition spd="slow" advClick="0" advTm="5000"/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Vertical Text" type="vertTx">
  <p:cSld name="VERTICAL_TEXT">
    <p:spTree>
      <p:nvGrpSpPr>
        <p:cNvPr id="1" name="Shape 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" name="Google Shape;69;p23"/>
          <p:cNvSpPr txBox="1"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0" name="Google Shape;70;p23"/>
          <p:cNvSpPr txBox="1">
            <a:spLocks noGrp="1"/>
          </p:cNvSpPr>
          <p:nvPr>
            <p:ph type="body" idx="1"/>
          </p:nvPr>
        </p:nvSpPr>
        <p:spPr>
          <a:xfrm rot="5400000">
            <a:off x="2309019" y="-251618"/>
            <a:ext cx="4525963" cy="8229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2pPr>
            <a:lvl3pPr marL="1371600" lvl="2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4pPr>
            <a:lvl5pPr marL="2286000" lvl="4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5pPr>
            <a:lvl6pPr marL="2743200" lvl="5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71" name="Google Shape;71;p23"/>
          <p:cNvSpPr txBox="1">
            <a:spLocks noGrp="1"/>
          </p:cNvSpPr>
          <p:nvPr>
            <p:ph type="dt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2" name="Google Shape;72;p23"/>
          <p:cNvSpPr txBox="1">
            <a:spLocks noGrp="1"/>
          </p:cNvSpPr>
          <p:nvPr>
            <p:ph type="ft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3" name="Google Shape;73;p23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5000"/>
    </mc:Choice>
    <mc:Fallback>
      <p:transition spd="slow" advClick="0" advTm="5000"/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Vertical Title and Text" type="vertTitleAndTx">
  <p:cSld name="VERTICAL_TITLE_AND_VERTICAL_TEXT">
    <p:spTree>
      <p:nvGrpSpPr>
        <p:cNvPr id="1" name="Shape 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" name="Google Shape;75;p24"/>
          <p:cNvSpPr txBox="1">
            <a:spLocks noGrp="1"/>
          </p:cNvSpPr>
          <p:nvPr>
            <p:ph type="title"/>
          </p:nvPr>
        </p:nvSpPr>
        <p:spPr>
          <a:xfrm rot="5400000">
            <a:off x="4732338" y="2171701"/>
            <a:ext cx="5851525" cy="2057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6" name="Google Shape;76;p24"/>
          <p:cNvSpPr txBox="1">
            <a:spLocks noGrp="1"/>
          </p:cNvSpPr>
          <p:nvPr>
            <p:ph type="body" idx="1"/>
          </p:nvPr>
        </p:nvSpPr>
        <p:spPr>
          <a:xfrm rot="5400000">
            <a:off x="541338" y="190500"/>
            <a:ext cx="5851525" cy="6019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2pPr>
            <a:lvl3pPr marL="1371600" lvl="2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4pPr>
            <a:lvl5pPr marL="2286000" lvl="4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5pPr>
            <a:lvl6pPr marL="2743200" lvl="5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77" name="Google Shape;77;p24"/>
          <p:cNvSpPr txBox="1">
            <a:spLocks noGrp="1"/>
          </p:cNvSpPr>
          <p:nvPr>
            <p:ph type="dt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8" name="Google Shape;78;p24"/>
          <p:cNvSpPr txBox="1">
            <a:spLocks noGrp="1"/>
          </p:cNvSpPr>
          <p:nvPr>
            <p:ph type="ft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9" name="Google Shape;79;p24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5000"/>
    </mc:Choice>
    <mc:Fallback>
      <p:transition spd="slow" advClick="0" advTm="5000"/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3"/>
          <p:cNvSpPr txBox="1"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marR="0" lvl="0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  <a:defRPr sz="4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7" name="Google Shape;7;p13"/>
          <p:cNvSpPr txBox="1"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marR="0" lvl="0" indent="-431800" algn="l" rtl="0"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Arial"/>
              <a:buChar char="•"/>
              <a:defRPr sz="3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406400" algn="l" rtl="0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–"/>
              <a:defRPr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81000" algn="l" rtl="0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–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»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8" name="Google Shape;8;p13"/>
          <p:cNvSpPr txBox="1">
            <a:spLocks noGrp="1"/>
          </p:cNvSpPr>
          <p:nvPr>
            <p:ph type="dt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9" name="Google Shape;9;p13"/>
          <p:cNvSpPr txBox="1">
            <a:spLocks noGrp="1"/>
          </p:cNvSpPr>
          <p:nvPr>
            <p:ph type="ft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0" name="Google Shape;10;p13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2000" advClick="0" advTm="5000"/>
    </mc:Choice>
    <mc:Fallback>
      <p:transition spd="slow" advClick="0" advTm="5000"/>
    </mc:Fallback>
  </mc:AlternateConten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image" Target="../media/image1.png"/><Relationship Id="rId7" Type="http://schemas.openxmlformats.org/officeDocument/2006/relationships/image" Target="../media/image5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7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0.png"/><Relationship Id="rId5" Type="http://schemas.openxmlformats.org/officeDocument/2006/relationships/image" Target="../media/image6.png"/><Relationship Id="rId4" Type="http://schemas.openxmlformats.org/officeDocument/2006/relationships/image" Target="../media/image9.jp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3.png"/><Relationship Id="rId5" Type="http://schemas.openxmlformats.org/officeDocument/2006/relationships/image" Target="../media/image12.png"/><Relationship Id="rId4" Type="http://schemas.openxmlformats.org/officeDocument/2006/relationships/image" Target="../media/image11.jp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5.png"/><Relationship Id="rId4" Type="http://schemas.openxmlformats.org/officeDocument/2006/relationships/image" Target="../media/image5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9.png"/><Relationship Id="rId5" Type="http://schemas.openxmlformats.org/officeDocument/2006/relationships/image" Target="../media/image18.png"/><Relationship Id="rId4" Type="http://schemas.openxmlformats.org/officeDocument/2006/relationships/image" Target="../media/image17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9.png"/><Relationship Id="rId5" Type="http://schemas.openxmlformats.org/officeDocument/2006/relationships/image" Target="../media/image18.png"/><Relationship Id="rId4" Type="http://schemas.openxmlformats.org/officeDocument/2006/relationships/image" Target="../media/image17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2.png"/><Relationship Id="rId4" Type="http://schemas.openxmlformats.org/officeDocument/2006/relationships/image" Target="../media/image21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5.png"/><Relationship Id="rId4" Type="http://schemas.openxmlformats.org/officeDocument/2006/relationships/image" Target="../media/image24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6.png"/><Relationship Id="rId4" Type="http://schemas.openxmlformats.org/officeDocument/2006/relationships/image" Target="../media/image2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Relationship Id="rId6" Type="http://schemas.openxmlformats.org/officeDocument/2006/relationships/hyperlink" Target="https://www.kadeyjadeybook.com/products/" TargetMode="External"/><Relationship Id="rId5" Type="http://schemas.openxmlformats.org/officeDocument/2006/relationships/hyperlink" Target="https://www.books.com.tw/products/0010861924" TargetMode="External"/><Relationship Id="rId4" Type="http://schemas.openxmlformats.org/officeDocument/2006/relationships/image" Target="../media/image27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gif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E9ECEA"/>
        </a:solidFill>
        <a:effectLst/>
      </p:bgPr>
    </p:bg>
    <p:spTree>
      <p:nvGrpSpPr>
        <p:cNvPr id="1" name="Shape 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" name="Google Shape;84;p1"/>
          <p:cNvSpPr/>
          <p:nvPr/>
        </p:nvSpPr>
        <p:spPr>
          <a:xfrm>
            <a:off x="14020591" y="7977065"/>
            <a:ext cx="3679787" cy="2562470"/>
          </a:xfrm>
          <a:custGeom>
            <a:avLst/>
            <a:gdLst/>
            <a:ahLst/>
            <a:cxnLst/>
            <a:rect l="l" t="t" r="r" b="b"/>
            <a:pathLst>
              <a:path w="3679787" h="2562470" extrusionOk="0">
                <a:moveTo>
                  <a:pt x="0" y="0"/>
                </a:moveTo>
                <a:lnTo>
                  <a:pt x="3679787" y="0"/>
                </a:lnTo>
                <a:lnTo>
                  <a:pt x="3679787" y="2562470"/>
                </a:lnTo>
                <a:lnTo>
                  <a:pt x="0" y="2562470"/>
                </a:lnTo>
                <a:lnTo>
                  <a:pt x="0" y="0"/>
                </a:lnTo>
                <a:close/>
              </a:path>
            </a:pathLst>
          </a:custGeom>
          <a:blipFill rotWithShape="1">
            <a:blip r:embed="rId3">
              <a:alphaModFix/>
            </a:blip>
            <a:stretch>
              <a:fillRect/>
            </a:stretch>
          </a:blipFill>
          <a:ln>
            <a:noFill/>
          </a:ln>
        </p:spPr>
      </p:sp>
      <p:sp>
        <p:nvSpPr>
          <p:cNvPr id="85" name="Google Shape;85;p1"/>
          <p:cNvSpPr/>
          <p:nvPr/>
        </p:nvSpPr>
        <p:spPr>
          <a:xfrm>
            <a:off x="-2303278" y="-2489975"/>
            <a:ext cx="5758133" cy="5810960"/>
          </a:xfrm>
          <a:custGeom>
            <a:avLst/>
            <a:gdLst/>
            <a:ahLst/>
            <a:cxnLst/>
            <a:rect l="l" t="t" r="r" b="b"/>
            <a:pathLst>
              <a:path w="5758133" h="5810960" extrusionOk="0">
                <a:moveTo>
                  <a:pt x="0" y="0"/>
                </a:moveTo>
                <a:lnTo>
                  <a:pt x="5758133" y="0"/>
                </a:lnTo>
                <a:lnTo>
                  <a:pt x="5758133" y="5810960"/>
                </a:lnTo>
                <a:lnTo>
                  <a:pt x="0" y="5810960"/>
                </a:lnTo>
                <a:lnTo>
                  <a:pt x="0" y="0"/>
                </a:lnTo>
                <a:close/>
              </a:path>
            </a:pathLst>
          </a:custGeom>
          <a:blipFill rotWithShape="1">
            <a:blip r:embed="rId4">
              <a:alphaModFix/>
            </a:blip>
            <a:stretch>
              <a:fillRect/>
            </a:stretch>
          </a:blipFill>
          <a:ln>
            <a:noFill/>
          </a:ln>
        </p:spPr>
      </p:sp>
      <p:sp>
        <p:nvSpPr>
          <p:cNvPr id="86" name="Google Shape;86;p1"/>
          <p:cNvSpPr/>
          <p:nvPr/>
        </p:nvSpPr>
        <p:spPr>
          <a:xfrm rot="-4424388">
            <a:off x="13498414" y="-3062673"/>
            <a:ext cx="4721044" cy="7273317"/>
          </a:xfrm>
          <a:custGeom>
            <a:avLst/>
            <a:gdLst/>
            <a:ahLst/>
            <a:cxnLst/>
            <a:rect l="l" t="t" r="r" b="b"/>
            <a:pathLst>
              <a:path w="4721044" h="7273317" extrusionOk="0">
                <a:moveTo>
                  <a:pt x="0" y="0"/>
                </a:moveTo>
                <a:lnTo>
                  <a:pt x="4721044" y="0"/>
                </a:lnTo>
                <a:lnTo>
                  <a:pt x="4721044" y="7273316"/>
                </a:lnTo>
                <a:lnTo>
                  <a:pt x="0" y="7273316"/>
                </a:lnTo>
                <a:lnTo>
                  <a:pt x="0" y="0"/>
                </a:lnTo>
                <a:close/>
              </a:path>
            </a:pathLst>
          </a:custGeom>
          <a:blipFill rotWithShape="1">
            <a:blip r:embed="rId5">
              <a:alphaModFix/>
            </a:blip>
            <a:stretch>
              <a:fillRect/>
            </a:stretch>
          </a:blipFill>
          <a:ln>
            <a:noFill/>
          </a:ln>
        </p:spPr>
      </p:sp>
      <p:sp>
        <p:nvSpPr>
          <p:cNvPr id="87" name="Google Shape;87;p1"/>
          <p:cNvSpPr/>
          <p:nvPr/>
        </p:nvSpPr>
        <p:spPr>
          <a:xfrm rot="552203">
            <a:off x="-1987644" y="8064399"/>
            <a:ext cx="8592859" cy="4687014"/>
          </a:xfrm>
          <a:custGeom>
            <a:avLst/>
            <a:gdLst/>
            <a:ahLst/>
            <a:cxnLst/>
            <a:rect l="l" t="t" r="r" b="b"/>
            <a:pathLst>
              <a:path w="8589612" h="4685243" extrusionOk="0">
                <a:moveTo>
                  <a:pt x="0" y="0"/>
                </a:moveTo>
                <a:lnTo>
                  <a:pt x="8589611" y="0"/>
                </a:lnTo>
                <a:lnTo>
                  <a:pt x="8589611" y="4685243"/>
                </a:lnTo>
                <a:lnTo>
                  <a:pt x="0" y="4685243"/>
                </a:lnTo>
                <a:lnTo>
                  <a:pt x="0" y="0"/>
                </a:lnTo>
                <a:close/>
              </a:path>
            </a:pathLst>
          </a:custGeom>
          <a:blipFill rotWithShape="1">
            <a:blip r:embed="rId6">
              <a:alphaModFix/>
            </a:blip>
            <a:stretch>
              <a:fillRect/>
            </a:stretch>
          </a:blipFill>
          <a:ln>
            <a:noFill/>
          </a:ln>
        </p:spPr>
      </p:sp>
      <p:sp>
        <p:nvSpPr>
          <p:cNvPr id="88" name="Google Shape;88;p1"/>
          <p:cNvSpPr/>
          <p:nvPr/>
        </p:nvSpPr>
        <p:spPr>
          <a:xfrm>
            <a:off x="110875" y="5854031"/>
            <a:ext cx="2198779" cy="2540606"/>
          </a:xfrm>
          <a:custGeom>
            <a:avLst/>
            <a:gdLst/>
            <a:ahLst/>
            <a:cxnLst/>
            <a:rect l="l" t="t" r="r" b="b"/>
            <a:pathLst>
              <a:path w="2198779" h="2540606" extrusionOk="0">
                <a:moveTo>
                  <a:pt x="0" y="0"/>
                </a:moveTo>
                <a:lnTo>
                  <a:pt x="2198779" y="0"/>
                </a:lnTo>
                <a:lnTo>
                  <a:pt x="2198779" y="2540606"/>
                </a:lnTo>
                <a:lnTo>
                  <a:pt x="0" y="2540606"/>
                </a:lnTo>
                <a:lnTo>
                  <a:pt x="0" y="0"/>
                </a:lnTo>
                <a:close/>
              </a:path>
            </a:pathLst>
          </a:custGeom>
          <a:blipFill rotWithShape="1">
            <a:blip r:embed="rId7">
              <a:alphaModFix/>
            </a:blip>
            <a:stretch>
              <a:fillRect/>
            </a:stretch>
          </a:blipFill>
          <a:ln>
            <a:noFill/>
          </a:ln>
        </p:spPr>
      </p:sp>
      <p:sp>
        <p:nvSpPr>
          <p:cNvPr id="89" name="Google Shape;89;p1"/>
          <p:cNvSpPr/>
          <p:nvPr/>
        </p:nvSpPr>
        <p:spPr>
          <a:xfrm rot="120272">
            <a:off x="15521770" y="2371751"/>
            <a:ext cx="1708568" cy="1746677"/>
          </a:xfrm>
          <a:custGeom>
            <a:avLst/>
            <a:gdLst/>
            <a:ahLst/>
            <a:cxnLst/>
            <a:rect l="l" t="t" r="r" b="b"/>
            <a:pathLst>
              <a:path w="1707522" h="1745608" extrusionOk="0">
                <a:moveTo>
                  <a:pt x="0" y="0"/>
                </a:moveTo>
                <a:lnTo>
                  <a:pt x="1707522" y="0"/>
                </a:lnTo>
                <a:lnTo>
                  <a:pt x="1707522" y="1745608"/>
                </a:lnTo>
                <a:lnTo>
                  <a:pt x="0" y="1745608"/>
                </a:lnTo>
                <a:lnTo>
                  <a:pt x="0" y="0"/>
                </a:lnTo>
                <a:close/>
              </a:path>
            </a:pathLst>
          </a:custGeom>
          <a:blipFill rotWithShape="1">
            <a:blip r:embed="rId8">
              <a:alphaModFix/>
            </a:blip>
            <a:stretch>
              <a:fillRect/>
            </a:stretch>
          </a:blipFill>
          <a:ln>
            <a:noFill/>
          </a:ln>
        </p:spPr>
      </p:sp>
      <p:sp>
        <p:nvSpPr>
          <p:cNvPr id="90" name="Google Shape;90;p1"/>
          <p:cNvSpPr txBox="1"/>
          <p:nvPr/>
        </p:nvSpPr>
        <p:spPr>
          <a:xfrm>
            <a:off x="1326080" y="3724155"/>
            <a:ext cx="16374300" cy="2433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ctr" rtl="0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Clr>
                <a:srgbClr val="674EA7"/>
              </a:buClr>
              <a:buSzPts val="14400"/>
              <a:buFont typeface="Calibri"/>
              <a:buNone/>
            </a:pPr>
            <a:r>
              <a:rPr lang="en-US" sz="14400" b="1" i="0" u="none" strike="noStrike" cap="none">
                <a:solidFill>
                  <a:srgbClr val="674EA7"/>
                </a:solidFill>
                <a:latin typeface="Calibri"/>
                <a:ea typeface="Calibri"/>
                <a:cs typeface="Calibri"/>
                <a:sym typeface="Calibri"/>
              </a:rPr>
              <a:t>快樂，你在哪裡？</a:t>
            </a:r>
            <a:endParaRPr sz="1800" b="1" i="0" u="none" strike="noStrike" cap="none">
              <a:solidFill>
                <a:srgbClr val="674EA7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91" name="Google Shape;91;p1"/>
          <p:cNvSpPr txBox="1"/>
          <p:nvPr/>
        </p:nvSpPr>
        <p:spPr>
          <a:xfrm>
            <a:off x="4267409" y="7215217"/>
            <a:ext cx="9753300" cy="904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5E708F"/>
              </a:buClr>
              <a:buSzPts val="6500"/>
              <a:buFont typeface="Calibri"/>
              <a:buNone/>
            </a:pPr>
            <a:r>
              <a:rPr lang="en-US" sz="6500" b="1" i="0" u="none" strike="noStrike" cap="none">
                <a:solidFill>
                  <a:srgbClr val="5E708F"/>
                </a:solidFill>
                <a:latin typeface="Calibri"/>
                <a:ea typeface="Calibri"/>
                <a:cs typeface="Calibri"/>
                <a:sym typeface="Calibri"/>
              </a:rPr>
              <a:t>主題：生命教育</a:t>
            </a:r>
            <a:endParaRPr sz="1800" b="1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5000"/>
    </mc:Choice>
    <mc:Fallback>
      <p:transition spd="slow" advClick="0" advTm="5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1000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D0F1F8"/>
        </a:solidFill>
        <a:effectLst/>
      </p:bgPr>
    </p:bg>
    <p:spTree>
      <p:nvGrpSpPr>
        <p:cNvPr id="1" name="Shape 9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6" name="Google Shape;96;p2"/>
          <p:cNvSpPr/>
          <p:nvPr/>
        </p:nvSpPr>
        <p:spPr>
          <a:xfrm>
            <a:off x="15068663" y="0"/>
            <a:ext cx="3901711" cy="2717010"/>
          </a:xfrm>
          <a:custGeom>
            <a:avLst/>
            <a:gdLst/>
            <a:ahLst/>
            <a:cxnLst/>
            <a:rect l="l" t="t" r="r" b="b"/>
            <a:pathLst>
              <a:path w="3901711" h="2717010" extrusionOk="0">
                <a:moveTo>
                  <a:pt x="0" y="0"/>
                </a:moveTo>
                <a:lnTo>
                  <a:pt x="3901711" y="0"/>
                </a:lnTo>
                <a:lnTo>
                  <a:pt x="3901711" y="2717010"/>
                </a:lnTo>
                <a:lnTo>
                  <a:pt x="0" y="2717010"/>
                </a:lnTo>
                <a:lnTo>
                  <a:pt x="0" y="0"/>
                </a:lnTo>
                <a:close/>
              </a:path>
            </a:pathLst>
          </a:custGeom>
          <a:blipFill rotWithShape="1">
            <a:blip r:embed="rId3">
              <a:alphaModFix/>
            </a:blip>
            <a:stretch>
              <a:fillRect/>
            </a:stretch>
          </a:blipFill>
          <a:ln>
            <a:noFill/>
          </a:ln>
        </p:spPr>
      </p:sp>
      <p:sp>
        <p:nvSpPr>
          <p:cNvPr id="97" name="Google Shape;97;p2"/>
          <p:cNvSpPr/>
          <p:nvPr/>
        </p:nvSpPr>
        <p:spPr>
          <a:xfrm flipH="1">
            <a:off x="-3009652" y="1594037"/>
            <a:ext cx="4038352" cy="7820751"/>
          </a:xfrm>
          <a:custGeom>
            <a:avLst/>
            <a:gdLst/>
            <a:ahLst/>
            <a:cxnLst/>
            <a:rect l="l" t="t" r="r" b="b"/>
            <a:pathLst>
              <a:path w="4038352" h="7820751" extrusionOk="0">
                <a:moveTo>
                  <a:pt x="4038352" y="0"/>
                </a:moveTo>
                <a:lnTo>
                  <a:pt x="0" y="0"/>
                </a:lnTo>
                <a:lnTo>
                  <a:pt x="0" y="7820751"/>
                </a:lnTo>
                <a:lnTo>
                  <a:pt x="4038352" y="7820751"/>
                </a:lnTo>
                <a:lnTo>
                  <a:pt x="4038352" y="0"/>
                </a:lnTo>
                <a:close/>
              </a:path>
            </a:pathLst>
          </a:custGeom>
          <a:blipFill rotWithShape="1">
            <a:blip r:embed="rId4">
              <a:alphaModFix/>
            </a:blip>
            <a:stretch>
              <a:fillRect/>
            </a:stretch>
          </a:blipFill>
          <a:ln>
            <a:noFill/>
          </a:ln>
        </p:spPr>
      </p:sp>
      <p:sp>
        <p:nvSpPr>
          <p:cNvPr id="98" name="Google Shape;98;p2"/>
          <p:cNvSpPr txBox="1"/>
          <p:nvPr/>
        </p:nvSpPr>
        <p:spPr>
          <a:xfrm>
            <a:off x="3376654" y="933450"/>
            <a:ext cx="11691900" cy="1577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ctr" rtl="0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Clr>
                <a:srgbClr val="5D398E"/>
              </a:buClr>
              <a:buSzPts val="9300"/>
              <a:buFont typeface="Calibri"/>
              <a:buNone/>
            </a:pPr>
            <a:r>
              <a:rPr lang="en-US" sz="9300" b="1" i="0" u="none" strike="noStrike" cap="none">
                <a:solidFill>
                  <a:srgbClr val="5D398E"/>
                </a:solidFill>
                <a:latin typeface="Calibri"/>
                <a:ea typeface="Calibri"/>
                <a:cs typeface="Calibri"/>
                <a:sym typeface="Calibri"/>
              </a:rPr>
              <a:t>目錄</a:t>
            </a:r>
            <a:endParaRPr sz="1800" b="1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grpSp>
        <p:nvGrpSpPr>
          <p:cNvPr id="99" name="Google Shape;99;p2"/>
          <p:cNvGrpSpPr/>
          <p:nvPr/>
        </p:nvGrpSpPr>
        <p:grpSpPr>
          <a:xfrm>
            <a:off x="2700510" y="3303185"/>
            <a:ext cx="13708344" cy="5769063"/>
            <a:chOff x="0" y="28575"/>
            <a:chExt cx="18277793" cy="7692084"/>
          </a:xfrm>
        </p:grpSpPr>
        <p:sp>
          <p:nvSpPr>
            <p:cNvPr id="100" name="Google Shape;100;p2"/>
            <p:cNvSpPr txBox="1"/>
            <p:nvPr/>
          </p:nvSpPr>
          <p:spPr>
            <a:xfrm>
              <a:off x="0" y="4060832"/>
              <a:ext cx="5454300" cy="9234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0" tIns="0" rIns="0" bIns="0" anchor="t" anchorCtr="0">
              <a:spAutoFit/>
            </a:bodyPr>
            <a:lstStyle/>
            <a:p>
              <a:pPr marL="0" marR="0" lvl="0" indent="0" algn="ctr" rtl="0">
                <a:lnSpc>
                  <a:spcPct val="14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2E3C54"/>
                </a:buClr>
                <a:buSzPts val="3200"/>
                <a:buFont typeface="Calibri"/>
                <a:buNone/>
              </a:pPr>
              <a:r>
                <a:rPr lang="en-US" sz="3200" b="1" i="0" u="none" strike="noStrike" cap="none">
                  <a:solidFill>
                    <a:srgbClr val="2E3C54"/>
                  </a:solidFill>
                  <a:latin typeface="Calibri"/>
                  <a:ea typeface="Calibri"/>
                  <a:cs typeface="Calibri"/>
                  <a:sym typeface="Calibri"/>
                </a:rPr>
                <a:t>文本精彩內容</a:t>
              </a:r>
              <a:endParaRPr sz="18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01" name="Google Shape;101;p2"/>
            <p:cNvSpPr txBox="1"/>
            <p:nvPr/>
          </p:nvSpPr>
          <p:spPr>
            <a:xfrm>
              <a:off x="6646492" y="4060832"/>
              <a:ext cx="5739000" cy="9234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0" tIns="0" rIns="0" bIns="0" anchor="t" anchorCtr="0">
              <a:spAutoFit/>
            </a:bodyPr>
            <a:lstStyle/>
            <a:p>
              <a:pPr marL="0" marR="0" lvl="0" indent="0" algn="ctr" rtl="0">
                <a:lnSpc>
                  <a:spcPct val="14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2E3C54"/>
                </a:buClr>
                <a:buSzPts val="3200"/>
                <a:buFont typeface="Calibri"/>
                <a:buNone/>
              </a:pPr>
              <a:r>
                <a:rPr lang="en-US" sz="3200" b="1" i="0" u="none" strike="noStrike" cap="none">
                  <a:solidFill>
                    <a:srgbClr val="2E3C54"/>
                  </a:solidFill>
                  <a:latin typeface="Calibri"/>
                  <a:ea typeface="Calibri"/>
                  <a:cs typeface="Calibri"/>
                  <a:sym typeface="Calibri"/>
                </a:rPr>
                <a:t>讀書心得</a:t>
              </a:r>
              <a:endParaRPr sz="18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02" name="Google Shape;102;p2"/>
            <p:cNvSpPr txBox="1"/>
            <p:nvPr/>
          </p:nvSpPr>
          <p:spPr>
            <a:xfrm>
              <a:off x="7216021" y="1441454"/>
              <a:ext cx="4599900" cy="6543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0" tIns="0" rIns="0" bIns="0" anchor="t" anchorCtr="0">
              <a:spAutoFit/>
            </a:bodyPr>
            <a:lstStyle/>
            <a:p>
              <a:pPr marL="0" marR="0" lvl="0" indent="0" algn="ctr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2E3C54"/>
                </a:buClr>
                <a:buSzPts val="3199"/>
                <a:buFont typeface="Calibri"/>
                <a:buNone/>
              </a:pPr>
              <a:r>
                <a:rPr lang="en-US" sz="3199" b="1" i="0" u="none" strike="noStrike" cap="none">
                  <a:solidFill>
                    <a:srgbClr val="2E3C54"/>
                  </a:solidFill>
                  <a:latin typeface="Calibri"/>
                  <a:ea typeface="Calibri"/>
                  <a:cs typeface="Calibri"/>
                  <a:sym typeface="Calibri"/>
                </a:rPr>
                <a:t>作者介紹</a:t>
              </a:r>
              <a:endParaRPr sz="18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03" name="Google Shape;103;p2"/>
            <p:cNvSpPr txBox="1"/>
            <p:nvPr/>
          </p:nvSpPr>
          <p:spPr>
            <a:xfrm>
              <a:off x="427147" y="1441454"/>
              <a:ext cx="4599900" cy="6543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0" tIns="0" rIns="0" bIns="0" anchor="t" anchorCtr="0">
              <a:spAutoFit/>
            </a:bodyPr>
            <a:lstStyle/>
            <a:p>
              <a:pPr marL="0" marR="0" lvl="0" indent="0" algn="ctr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2E3C54"/>
                </a:buClr>
                <a:buSzPts val="3199"/>
                <a:buFont typeface="Calibri"/>
                <a:buNone/>
              </a:pPr>
              <a:r>
                <a:rPr lang="en-US" sz="3199" b="1" i="0" u="none" strike="noStrike" cap="none">
                  <a:solidFill>
                    <a:srgbClr val="2E3C54"/>
                  </a:solidFill>
                  <a:latin typeface="Calibri"/>
                  <a:ea typeface="Calibri"/>
                  <a:cs typeface="Calibri"/>
                  <a:sym typeface="Calibri"/>
                </a:rPr>
                <a:t>推薦原因</a:t>
              </a:r>
              <a:endParaRPr sz="18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04" name="Google Shape;104;p2"/>
            <p:cNvSpPr txBox="1"/>
            <p:nvPr/>
          </p:nvSpPr>
          <p:spPr>
            <a:xfrm>
              <a:off x="13250640" y="1441454"/>
              <a:ext cx="4599900" cy="6543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0" tIns="0" rIns="0" bIns="0" anchor="t" anchorCtr="0">
              <a:spAutoFit/>
            </a:bodyPr>
            <a:lstStyle/>
            <a:p>
              <a:pPr marL="0" marR="0" lvl="0" indent="0" algn="ctr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2E3C54"/>
                </a:buClr>
                <a:buSzPts val="3199"/>
                <a:buFont typeface="Calibri"/>
                <a:buNone/>
              </a:pPr>
              <a:r>
                <a:rPr lang="en-US" sz="3199" b="1" i="0" u="none" strike="noStrike" cap="none">
                  <a:solidFill>
                    <a:srgbClr val="2E3C54"/>
                  </a:solidFill>
                  <a:latin typeface="Calibri"/>
                  <a:ea typeface="Calibri"/>
                  <a:cs typeface="Calibri"/>
                  <a:sym typeface="Calibri"/>
                </a:rPr>
                <a:t>文本大意</a:t>
              </a:r>
              <a:endParaRPr sz="18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05" name="Google Shape;105;p2"/>
            <p:cNvSpPr txBox="1"/>
            <p:nvPr/>
          </p:nvSpPr>
          <p:spPr>
            <a:xfrm>
              <a:off x="427147" y="28575"/>
              <a:ext cx="4380300" cy="12954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0" tIns="0" rIns="0" bIns="0" anchor="t" anchorCtr="0">
              <a:spAutoFit/>
            </a:bodyPr>
            <a:lstStyle/>
            <a:p>
              <a:pPr marL="0" marR="0" lvl="0" indent="0" algn="ctr" rtl="0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2E3C54"/>
                </a:buClr>
                <a:buSzPts val="7000"/>
                <a:buFont typeface="Gaegu"/>
                <a:buNone/>
              </a:pPr>
              <a:r>
                <a:rPr lang="en-US" sz="7000" b="1" i="0" u="none" strike="noStrike" cap="none">
                  <a:solidFill>
                    <a:srgbClr val="2E3C54"/>
                  </a:solidFill>
                  <a:latin typeface="Gaegu"/>
                  <a:ea typeface="Gaegu"/>
                  <a:cs typeface="Gaegu"/>
                  <a:sym typeface="Gaegu"/>
                </a:rPr>
                <a:t>01</a:t>
              </a:r>
              <a:endParaRPr sz="18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06" name="Google Shape;106;p2"/>
            <p:cNvSpPr txBox="1"/>
            <p:nvPr/>
          </p:nvSpPr>
          <p:spPr>
            <a:xfrm>
              <a:off x="7216021" y="28575"/>
              <a:ext cx="4380300" cy="12954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0" tIns="0" rIns="0" bIns="0" anchor="t" anchorCtr="0">
              <a:spAutoFit/>
            </a:bodyPr>
            <a:lstStyle/>
            <a:p>
              <a:pPr marL="0" marR="0" lvl="0" indent="0" algn="ctr" rtl="0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2E3C54"/>
                </a:buClr>
                <a:buSzPts val="7000"/>
                <a:buFont typeface="Gaegu"/>
                <a:buNone/>
              </a:pPr>
              <a:r>
                <a:rPr lang="en-US" sz="7000" b="1" i="0" u="none" strike="noStrike" cap="none">
                  <a:solidFill>
                    <a:srgbClr val="2E3C54"/>
                  </a:solidFill>
                  <a:latin typeface="Gaegu"/>
                  <a:ea typeface="Gaegu"/>
                  <a:cs typeface="Gaegu"/>
                  <a:sym typeface="Gaegu"/>
                </a:rPr>
                <a:t>02</a:t>
              </a:r>
              <a:endParaRPr sz="18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07" name="Google Shape;107;p2"/>
            <p:cNvSpPr txBox="1"/>
            <p:nvPr/>
          </p:nvSpPr>
          <p:spPr>
            <a:xfrm>
              <a:off x="13587873" y="28575"/>
              <a:ext cx="3925500" cy="12954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0" tIns="0" rIns="0" bIns="0" anchor="t" anchorCtr="0">
              <a:spAutoFit/>
            </a:bodyPr>
            <a:lstStyle/>
            <a:p>
              <a:pPr marL="0" marR="0" lvl="0" indent="0" algn="ctr" rtl="0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2E3C54"/>
                </a:buClr>
                <a:buSzPts val="7000"/>
                <a:buFont typeface="Gaegu"/>
                <a:buNone/>
              </a:pPr>
              <a:r>
                <a:rPr lang="en-US" sz="7000" b="1" i="0" u="none" strike="noStrike" cap="none">
                  <a:solidFill>
                    <a:srgbClr val="2E3C54"/>
                  </a:solidFill>
                  <a:latin typeface="Gaegu"/>
                  <a:ea typeface="Gaegu"/>
                  <a:cs typeface="Gaegu"/>
                  <a:sym typeface="Gaegu"/>
                </a:rPr>
                <a:t>03</a:t>
              </a:r>
              <a:endParaRPr sz="18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08" name="Google Shape;108;p2"/>
            <p:cNvSpPr txBox="1"/>
            <p:nvPr/>
          </p:nvSpPr>
          <p:spPr>
            <a:xfrm>
              <a:off x="427147" y="2771779"/>
              <a:ext cx="4380300" cy="12954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0" tIns="0" rIns="0" bIns="0" anchor="t" anchorCtr="0">
              <a:spAutoFit/>
            </a:bodyPr>
            <a:lstStyle/>
            <a:p>
              <a:pPr marL="0" marR="0" lvl="0" indent="0" algn="ctr" rtl="0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2E3C54"/>
                </a:buClr>
                <a:buSzPts val="7000"/>
                <a:buFont typeface="Gaegu"/>
                <a:buNone/>
              </a:pPr>
              <a:r>
                <a:rPr lang="en-US" sz="7000" b="1" i="0" u="none" strike="noStrike" cap="none">
                  <a:solidFill>
                    <a:srgbClr val="2E3C54"/>
                  </a:solidFill>
                  <a:latin typeface="Gaegu"/>
                  <a:ea typeface="Gaegu"/>
                  <a:cs typeface="Gaegu"/>
                  <a:sym typeface="Gaegu"/>
                </a:rPr>
                <a:t>04</a:t>
              </a:r>
              <a:endParaRPr sz="18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09" name="Google Shape;109;p2"/>
            <p:cNvSpPr txBox="1"/>
            <p:nvPr/>
          </p:nvSpPr>
          <p:spPr>
            <a:xfrm>
              <a:off x="13360429" y="2771779"/>
              <a:ext cx="4380300" cy="12954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0" tIns="0" rIns="0" bIns="0" anchor="t" anchorCtr="0">
              <a:spAutoFit/>
            </a:bodyPr>
            <a:lstStyle/>
            <a:p>
              <a:pPr marL="0" marR="0" lvl="0" indent="0" algn="ctr" rtl="0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2E3C54"/>
                </a:buClr>
                <a:buSzPts val="7000"/>
                <a:buFont typeface="Gaegu"/>
                <a:buNone/>
              </a:pPr>
              <a:r>
                <a:rPr lang="en-US" sz="7000" b="1" i="0" u="none" strike="noStrike" cap="none">
                  <a:solidFill>
                    <a:srgbClr val="2E3C54"/>
                  </a:solidFill>
                  <a:latin typeface="Gaegu"/>
                  <a:ea typeface="Gaegu"/>
                  <a:cs typeface="Gaegu"/>
                  <a:sym typeface="Gaegu"/>
                </a:rPr>
                <a:t>06</a:t>
              </a:r>
              <a:endParaRPr sz="18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10" name="Google Shape;110;p2"/>
            <p:cNvSpPr txBox="1"/>
            <p:nvPr/>
          </p:nvSpPr>
          <p:spPr>
            <a:xfrm>
              <a:off x="654591" y="5514982"/>
              <a:ext cx="3925500" cy="12954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0" tIns="0" rIns="0" bIns="0" anchor="t" anchorCtr="0">
              <a:spAutoFit/>
            </a:bodyPr>
            <a:lstStyle/>
            <a:p>
              <a:pPr marL="0" marR="0" lvl="0" indent="0" algn="ctr" rtl="0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2E3C54"/>
                </a:buClr>
                <a:buSzPts val="7000"/>
                <a:buFont typeface="Gaegu"/>
                <a:buNone/>
              </a:pPr>
              <a:r>
                <a:rPr lang="en-US" sz="7000" b="1" i="0" u="none" strike="noStrike" cap="none">
                  <a:solidFill>
                    <a:srgbClr val="2E3C54"/>
                  </a:solidFill>
                  <a:latin typeface="Gaegu"/>
                  <a:ea typeface="Gaegu"/>
                  <a:cs typeface="Gaegu"/>
                  <a:sym typeface="Gaegu"/>
                </a:rPr>
                <a:t>07</a:t>
              </a:r>
              <a:endParaRPr sz="18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11" name="Google Shape;111;p2"/>
            <p:cNvSpPr txBox="1"/>
            <p:nvPr/>
          </p:nvSpPr>
          <p:spPr>
            <a:xfrm>
              <a:off x="7216021" y="2771779"/>
              <a:ext cx="4380300" cy="12954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0" tIns="0" rIns="0" bIns="0" anchor="t" anchorCtr="0">
              <a:spAutoFit/>
            </a:bodyPr>
            <a:lstStyle/>
            <a:p>
              <a:pPr marL="0" marR="0" lvl="0" indent="0" algn="ctr" rtl="0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2E3C54"/>
                </a:buClr>
                <a:buSzPts val="7000"/>
                <a:buFont typeface="Gaegu"/>
                <a:buNone/>
              </a:pPr>
              <a:r>
                <a:rPr lang="en-US" sz="7000" b="1" i="0" u="none" strike="noStrike" cap="none">
                  <a:solidFill>
                    <a:srgbClr val="2E3C54"/>
                  </a:solidFill>
                  <a:latin typeface="Gaegu"/>
                  <a:ea typeface="Gaegu"/>
                  <a:cs typeface="Gaegu"/>
                  <a:sym typeface="Gaegu"/>
                </a:rPr>
                <a:t>05</a:t>
              </a:r>
              <a:endParaRPr sz="18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12" name="Google Shape;112;p2"/>
            <p:cNvSpPr txBox="1"/>
            <p:nvPr/>
          </p:nvSpPr>
          <p:spPr>
            <a:xfrm>
              <a:off x="7443465" y="5514982"/>
              <a:ext cx="3925500" cy="12954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0" tIns="0" rIns="0" bIns="0" anchor="t" anchorCtr="0">
              <a:spAutoFit/>
            </a:bodyPr>
            <a:lstStyle/>
            <a:p>
              <a:pPr marL="0" marR="0" lvl="0" indent="0" algn="ctr" rtl="0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2E3C54"/>
                </a:buClr>
                <a:buSzPts val="7000"/>
                <a:buFont typeface="Gaegu"/>
                <a:buNone/>
              </a:pPr>
              <a:r>
                <a:rPr lang="en-US" sz="7000" b="1" i="0" u="none" strike="noStrike" cap="none">
                  <a:solidFill>
                    <a:srgbClr val="2E3C54"/>
                  </a:solidFill>
                  <a:latin typeface="Gaegu"/>
                  <a:ea typeface="Gaegu"/>
                  <a:cs typeface="Gaegu"/>
                  <a:sym typeface="Gaegu"/>
                </a:rPr>
                <a:t>08</a:t>
              </a:r>
              <a:endParaRPr sz="18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13" name="Google Shape;113;p2"/>
            <p:cNvSpPr txBox="1"/>
            <p:nvPr/>
          </p:nvSpPr>
          <p:spPr>
            <a:xfrm>
              <a:off x="0" y="6797259"/>
              <a:ext cx="5454300" cy="9234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0" tIns="0" rIns="0" bIns="0" anchor="t" anchorCtr="0">
              <a:spAutoFit/>
            </a:bodyPr>
            <a:lstStyle/>
            <a:p>
              <a:pPr marL="0" marR="0" lvl="0" indent="0" algn="ctr" rtl="0">
                <a:lnSpc>
                  <a:spcPct val="14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2E3C54"/>
                </a:buClr>
                <a:buSzPts val="3200"/>
                <a:buFont typeface="Calibri"/>
                <a:buNone/>
              </a:pPr>
              <a:r>
                <a:rPr lang="en-US" sz="3200" b="1" i="0" u="none" strike="noStrike" cap="none">
                  <a:solidFill>
                    <a:srgbClr val="2E3C54"/>
                  </a:solidFill>
                  <a:latin typeface="Calibri"/>
                  <a:ea typeface="Calibri"/>
                  <a:cs typeface="Calibri"/>
                  <a:sym typeface="Calibri"/>
                </a:rPr>
                <a:t>議題討論</a:t>
              </a:r>
              <a:endParaRPr sz="18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14" name="Google Shape;114;p2"/>
            <p:cNvSpPr txBox="1"/>
            <p:nvPr/>
          </p:nvSpPr>
          <p:spPr>
            <a:xfrm>
              <a:off x="6788875" y="6797259"/>
              <a:ext cx="5454300" cy="9234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0" tIns="0" rIns="0" bIns="0" anchor="t" anchorCtr="0">
              <a:spAutoFit/>
            </a:bodyPr>
            <a:lstStyle/>
            <a:p>
              <a:pPr marL="0" marR="0" lvl="0" indent="0" algn="ctr" rtl="0">
                <a:lnSpc>
                  <a:spcPct val="14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2E3C54"/>
                </a:buClr>
                <a:buSzPts val="3200"/>
                <a:buFont typeface="Calibri"/>
                <a:buNone/>
              </a:pPr>
              <a:r>
                <a:rPr lang="en-US" sz="3200" b="1" i="0" u="none" strike="noStrike" cap="none">
                  <a:solidFill>
                    <a:srgbClr val="2E3C54"/>
                  </a:solidFill>
                  <a:latin typeface="Calibri"/>
                  <a:ea typeface="Calibri"/>
                  <a:cs typeface="Calibri"/>
                  <a:sym typeface="Calibri"/>
                </a:rPr>
                <a:t>參考文獻</a:t>
              </a:r>
              <a:endParaRPr sz="18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15" name="Google Shape;115;p2"/>
            <p:cNvSpPr txBox="1"/>
            <p:nvPr/>
          </p:nvSpPr>
          <p:spPr>
            <a:xfrm>
              <a:off x="12823493" y="4060832"/>
              <a:ext cx="5454300" cy="9234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0" tIns="0" rIns="0" bIns="0" anchor="t" anchorCtr="0">
              <a:spAutoFit/>
            </a:bodyPr>
            <a:lstStyle/>
            <a:p>
              <a:pPr marL="0" marR="0" lvl="0" indent="0" algn="ctr" rtl="0">
                <a:lnSpc>
                  <a:spcPct val="14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2E3C54"/>
                </a:buClr>
                <a:buSzPts val="3200"/>
                <a:buFont typeface="Calibri"/>
                <a:buNone/>
              </a:pPr>
              <a:r>
                <a:rPr lang="en-US" sz="3200" b="1" i="0" u="none" strike="noStrike" cap="none">
                  <a:solidFill>
                    <a:srgbClr val="2E3C54"/>
                  </a:solidFill>
                  <a:latin typeface="Calibri"/>
                  <a:ea typeface="Calibri"/>
                  <a:cs typeface="Calibri"/>
                  <a:sym typeface="Calibri"/>
                </a:rPr>
                <a:t>總結</a:t>
              </a:r>
              <a:endParaRPr sz="18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5000"/>
    </mc:Choice>
    <mc:Fallback>
      <p:transition spd="slow" advClick="0" advTm="5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1000"/>
                                        <p:tgtEl>
                                          <p:spTgt spid="9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D0F1F8"/>
        </a:solidFill>
        <a:effectLst/>
      </p:bgPr>
    </p:bg>
    <p:spTree>
      <p:nvGrpSpPr>
        <p:cNvPr id="1" name="Shape 11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0" name="Google Shape;120;p3"/>
          <p:cNvSpPr txBox="1"/>
          <p:nvPr/>
        </p:nvSpPr>
        <p:spPr>
          <a:xfrm>
            <a:off x="1028700" y="3473099"/>
            <a:ext cx="9620100" cy="5011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863597" marR="0" lvl="1" indent="-431800" algn="l" rtl="0">
              <a:lnSpc>
                <a:spcPct val="238034"/>
              </a:lnSpc>
              <a:spcBef>
                <a:spcPts val="0"/>
              </a:spcBef>
              <a:spcAft>
                <a:spcPts val="0"/>
              </a:spcAft>
              <a:buClr>
                <a:srgbClr val="2E3C54"/>
              </a:buClr>
              <a:buSzPts val="3999"/>
              <a:buFont typeface="Calibri"/>
              <a:buChar char="•"/>
            </a:pPr>
            <a:r>
              <a:rPr lang="en-US" sz="3999" b="1" i="0" u="none" strike="noStrike" cap="none">
                <a:solidFill>
                  <a:srgbClr val="2E3C54"/>
                </a:solidFill>
                <a:latin typeface="Calibri"/>
                <a:ea typeface="Calibri"/>
                <a:cs typeface="Calibri"/>
                <a:sym typeface="Calibri"/>
              </a:rPr>
              <a:t>擅長用關係說故事</a:t>
            </a:r>
            <a:endParaRPr sz="1800" b="1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863597" marR="0" lvl="1" indent="-431800" algn="l" rtl="0">
              <a:lnSpc>
                <a:spcPct val="238034"/>
              </a:lnSpc>
              <a:spcBef>
                <a:spcPts val="0"/>
              </a:spcBef>
              <a:spcAft>
                <a:spcPts val="0"/>
              </a:spcAft>
              <a:buClr>
                <a:srgbClr val="2E3C54"/>
              </a:buClr>
              <a:buSzPts val="3999"/>
              <a:buFont typeface="Calibri"/>
              <a:buChar char="•"/>
            </a:pPr>
            <a:r>
              <a:rPr lang="en-US" sz="3999" b="1" i="0" u="none" strike="noStrike" cap="none">
                <a:solidFill>
                  <a:srgbClr val="2E3C54"/>
                </a:solidFill>
                <a:latin typeface="Calibri"/>
                <a:ea typeface="Calibri"/>
                <a:cs typeface="Calibri"/>
                <a:sym typeface="Calibri"/>
              </a:rPr>
              <a:t>文字淺顯易懂</a:t>
            </a:r>
            <a:endParaRPr sz="1800" b="1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863597" marR="0" lvl="1" indent="-431800" algn="l" rtl="0">
              <a:lnSpc>
                <a:spcPct val="238034"/>
              </a:lnSpc>
              <a:spcBef>
                <a:spcPts val="0"/>
              </a:spcBef>
              <a:spcAft>
                <a:spcPts val="0"/>
              </a:spcAft>
              <a:buClr>
                <a:srgbClr val="2E3C54"/>
              </a:buClr>
              <a:buSzPts val="3999"/>
              <a:buFont typeface="Calibri"/>
              <a:buChar char="•"/>
            </a:pPr>
            <a:r>
              <a:rPr lang="en-US" sz="3999" b="1" i="0" u="none" strike="noStrike" cap="none">
                <a:solidFill>
                  <a:srgbClr val="2E3C54"/>
                </a:solidFill>
                <a:latin typeface="Calibri"/>
                <a:ea typeface="Calibri"/>
                <a:cs typeface="Calibri"/>
                <a:sym typeface="Calibri"/>
              </a:rPr>
              <a:t>以抒情的文字和插圖呈現出難以訴說的感受</a:t>
            </a:r>
            <a:endParaRPr sz="1800" b="1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grpSp>
        <p:nvGrpSpPr>
          <p:cNvPr id="121" name="Google Shape;121;p3"/>
          <p:cNvGrpSpPr/>
          <p:nvPr/>
        </p:nvGrpSpPr>
        <p:grpSpPr>
          <a:xfrm>
            <a:off x="5865401" y="820455"/>
            <a:ext cx="6557175" cy="2171906"/>
            <a:chOff x="0" y="0"/>
            <a:chExt cx="8742900" cy="2895875"/>
          </a:xfrm>
        </p:grpSpPr>
        <p:sp>
          <p:nvSpPr>
            <p:cNvPr id="122" name="Google Shape;122;p3"/>
            <p:cNvSpPr/>
            <p:nvPr/>
          </p:nvSpPr>
          <p:spPr>
            <a:xfrm flipH="1">
              <a:off x="949678" y="0"/>
              <a:ext cx="6125890" cy="2895875"/>
            </a:xfrm>
            <a:custGeom>
              <a:avLst/>
              <a:gdLst/>
              <a:ahLst/>
              <a:cxnLst/>
              <a:rect l="l" t="t" r="r" b="b"/>
              <a:pathLst>
                <a:path w="6125890" h="2895875" extrusionOk="0">
                  <a:moveTo>
                    <a:pt x="6125890" y="0"/>
                  </a:moveTo>
                  <a:lnTo>
                    <a:pt x="0" y="0"/>
                  </a:lnTo>
                  <a:lnTo>
                    <a:pt x="0" y="2895875"/>
                  </a:lnTo>
                  <a:lnTo>
                    <a:pt x="6125890" y="2895875"/>
                  </a:lnTo>
                  <a:lnTo>
                    <a:pt x="6125890" y="0"/>
                  </a:lnTo>
                  <a:close/>
                </a:path>
              </a:pathLst>
            </a:custGeom>
            <a:blipFill rotWithShape="1">
              <a:blip r:embed="rId3">
                <a:alphaModFix/>
              </a:blip>
              <a:stretch>
                <a:fillRect/>
              </a:stretch>
            </a:blipFill>
            <a:ln>
              <a:noFill/>
            </a:ln>
          </p:spPr>
        </p:sp>
        <p:sp>
          <p:nvSpPr>
            <p:cNvPr id="123" name="Google Shape;123;p3"/>
            <p:cNvSpPr txBox="1"/>
            <p:nvPr/>
          </p:nvSpPr>
          <p:spPr>
            <a:xfrm>
              <a:off x="0" y="466250"/>
              <a:ext cx="8742900" cy="21036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0" tIns="0" rIns="0" bIns="0" anchor="t" anchorCtr="0">
              <a:spAutoFit/>
            </a:bodyPr>
            <a:lstStyle/>
            <a:p>
              <a:pPr marL="0" marR="0" lvl="0" indent="0" algn="ctr" rtl="0">
                <a:lnSpc>
                  <a:spcPct val="11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5D398E"/>
                </a:buClr>
                <a:buSzPts val="9300"/>
                <a:buFont typeface="Calibri"/>
                <a:buNone/>
              </a:pPr>
              <a:r>
                <a:rPr lang="en-US" sz="9300" b="1" i="0" u="none" strike="noStrike" cap="none">
                  <a:solidFill>
                    <a:srgbClr val="5D398E"/>
                  </a:solidFill>
                  <a:latin typeface="Calibri"/>
                  <a:ea typeface="Calibri"/>
                  <a:cs typeface="Calibri"/>
                  <a:sym typeface="Calibri"/>
                </a:rPr>
                <a:t>推薦原因</a:t>
              </a:r>
              <a:endParaRPr sz="18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grpSp>
        <p:nvGrpSpPr>
          <p:cNvPr id="124" name="Google Shape;124;p3"/>
          <p:cNvGrpSpPr/>
          <p:nvPr/>
        </p:nvGrpSpPr>
        <p:grpSpPr>
          <a:xfrm>
            <a:off x="11172077" y="2001658"/>
            <a:ext cx="7990014" cy="8951121"/>
            <a:chOff x="0" y="0"/>
            <a:chExt cx="10653352" cy="11934828"/>
          </a:xfrm>
        </p:grpSpPr>
        <p:sp>
          <p:nvSpPr>
            <p:cNvPr id="125" name="Google Shape;125;p3"/>
            <p:cNvSpPr/>
            <p:nvPr/>
          </p:nvSpPr>
          <p:spPr>
            <a:xfrm>
              <a:off x="0" y="1223315"/>
              <a:ext cx="8328971" cy="9303461"/>
            </a:xfrm>
            <a:custGeom>
              <a:avLst/>
              <a:gdLst/>
              <a:ahLst/>
              <a:cxnLst/>
              <a:rect l="l" t="t" r="r" b="b"/>
              <a:pathLst>
                <a:path w="8328971" h="9303461" extrusionOk="0">
                  <a:moveTo>
                    <a:pt x="0" y="0"/>
                  </a:moveTo>
                  <a:lnTo>
                    <a:pt x="8328971" y="0"/>
                  </a:lnTo>
                  <a:lnTo>
                    <a:pt x="8328971" y="9303461"/>
                  </a:lnTo>
                  <a:lnTo>
                    <a:pt x="0" y="9303461"/>
                  </a:lnTo>
                  <a:lnTo>
                    <a:pt x="0" y="0"/>
                  </a:lnTo>
                  <a:close/>
                </a:path>
              </a:pathLst>
            </a:custGeom>
            <a:blipFill rotWithShape="1">
              <a:blip r:embed="rId4">
                <a:alphaModFix/>
              </a:blip>
              <a:stretch>
                <a:fillRect/>
              </a:stretch>
            </a:blipFill>
            <a:ln>
              <a:noFill/>
            </a:ln>
          </p:spPr>
        </p:sp>
        <p:sp>
          <p:nvSpPr>
            <p:cNvPr id="126" name="Google Shape;126;p3"/>
            <p:cNvSpPr/>
            <p:nvPr/>
          </p:nvSpPr>
          <p:spPr>
            <a:xfrm>
              <a:off x="6278645" y="0"/>
              <a:ext cx="2393249" cy="2446630"/>
            </a:xfrm>
            <a:custGeom>
              <a:avLst/>
              <a:gdLst/>
              <a:ahLst/>
              <a:cxnLst/>
              <a:rect l="l" t="t" r="r" b="b"/>
              <a:pathLst>
                <a:path w="2393249" h="2446630" extrusionOk="0">
                  <a:moveTo>
                    <a:pt x="0" y="0"/>
                  </a:moveTo>
                  <a:lnTo>
                    <a:pt x="2393248" y="0"/>
                  </a:lnTo>
                  <a:lnTo>
                    <a:pt x="2393248" y="2446630"/>
                  </a:lnTo>
                  <a:lnTo>
                    <a:pt x="0" y="2446630"/>
                  </a:lnTo>
                  <a:lnTo>
                    <a:pt x="0" y="0"/>
                  </a:lnTo>
                  <a:close/>
                </a:path>
              </a:pathLst>
            </a:custGeom>
            <a:blipFill rotWithShape="1">
              <a:blip r:embed="rId5">
                <a:alphaModFix/>
              </a:blip>
              <a:stretch>
                <a:fillRect/>
              </a:stretch>
            </a:blipFill>
            <a:ln>
              <a:noFill/>
            </a:ln>
          </p:spPr>
        </p:sp>
        <p:sp>
          <p:nvSpPr>
            <p:cNvPr id="127" name="Google Shape;127;p3"/>
            <p:cNvSpPr/>
            <p:nvPr/>
          </p:nvSpPr>
          <p:spPr>
            <a:xfrm>
              <a:off x="4164486" y="7416218"/>
              <a:ext cx="6488866" cy="4518610"/>
            </a:xfrm>
            <a:custGeom>
              <a:avLst/>
              <a:gdLst/>
              <a:ahLst/>
              <a:cxnLst/>
              <a:rect l="l" t="t" r="r" b="b"/>
              <a:pathLst>
                <a:path w="6488866" h="4518610" extrusionOk="0">
                  <a:moveTo>
                    <a:pt x="0" y="0"/>
                  </a:moveTo>
                  <a:lnTo>
                    <a:pt x="6488866" y="0"/>
                  </a:lnTo>
                  <a:lnTo>
                    <a:pt x="6488866" y="4518610"/>
                  </a:lnTo>
                  <a:lnTo>
                    <a:pt x="0" y="4518610"/>
                  </a:lnTo>
                  <a:lnTo>
                    <a:pt x="0" y="0"/>
                  </a:lnTo>
                  <a:close/>
                </a:path>
              </a:pathLst>
            </a:custGeom>
            <a:blipFill rotWithShape="1">
              <a:blip r:embed="rId6">
                <a:alphaModFix/>
              </a:blip>
              <a:stretch>
                <a:fillRect/>
              </a:stretch>
            </a:blipFill>
            <a:ln>
              <a:noFill/>
            </a:ln>
          </p:spPr>
        </p:sp>
      </p:grp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5000"/>
    </mc:Choice>
    <mc:Fallback>
      <p:transition spd="slow" advClick="0" advTm="5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/>
                                        <p:tgtEl>
                                          <p:spTgt spid="1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1000"/>
                                        <p:tgtEl>
                                          <p:spTgt spid="1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000"/>
                            </p:stCondLst>
                            <p:childTnLst>
                              <p:par>
                                <p:cTn id="13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1000"/>
                                        <p:tgtEl>
                                          <p:spTgt spid="1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D0F1F8"/>
        </a:solidFill>
        <a:effectLst/>
      </p:bgPr>
    </p:bg>
    <p:spTree>
      <p:nvGrpSpPr>
        <p:cNvPr id="1" name="Shape 13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2" name="Google Shape;132;p4"/>
          <p:cNvSpPr/>
          <p:nvPr/>
        </p:nvSpPr>
        <p:spPr>
          <a:xfrm>
            <a:off x="16249304" y="398066"/>
            <a:ext cx="4077393" cy="4114800"/>
          </a:xfrm>
          <a:custGeom>
            <a:avLst/>
            <a:gdLst/>
            <a:ahLst/>
            <a:cxnLst/>
            <a:rect l="l" t="t" r="r" b="b"/>
            <a:pathLst>
              <a:path w="4077393" h="4114800" extrusionOk="0">
                <a:moveTo>
                  <a:pt x="0" y="0"/>
                </a:moveTo>
                <a:lnTo>
                  <a:pt x="4077392" y="0"/>
                </a:lnTo>
                <a:lnTo>
                  <a:pt x="4077392" y="4114800"/>
                </a:lnTo>
                <a:lnTo>
                  <a:pt x="0" y="4114800"/>
                </a:lnTo>
                <a:lnTo>
                  <a:pt x="0" y="0"/>
                </a:lnTo>
                <a:close/>
              </a:path>
            </a:pathLst>
          </a:custGeom>
          <a:blipFill rotWithShape="1">
            <a:blip r:embed="rId3">
              <a:alphaModFix/>
            </a:blip>
            <a:stretch>
              <a:fillRect/>
            </a:stretch>
          </a:blipFill>
          <a:ln>
            <a:noFill/>
          </a:ln>
        </p:spPr>
      </p:sp>
      <p:grpSp>
        <p:nvGrpSpPr>
          <p:cNvPr id="133" name="Google Shape;133;p4"/>
          <p:cNvGrpSpPr/>
          <p:nvPr/>
        </p:nvGrpSpPr>
        <p:grpSpPr>
          <a:xfrm>
            <a:off x="0" y="3181416"/>
            <a:ext cx="6442446" cy="7358884"/>
            <a:chOff x="0" y="0"/>
            <a:chExt cx="8589928" cy="9811845"/>
          </a:xfrm>
        </p:grpSpPr>
        <p:sp>
          <p:nvSpPr>
            <p:cNvPr id="134" name="Google Shape;134;p4"/>
            <p:cNvSpPr/>
            <p:nvPr/>
          </p:nvSpPr>
          <p:spPr>
            <a:xfrm>
              <a:off x="674875" y="684192"/>
              <a:ext cx="7915053" cy="7740364"/>
            </a:xfrm>
            <a:custGeom>
              <a:avLst/>
              <a:gdLst/>
              <a:ahLst/>
              <a:cxnLst/>
              <a:rect l="l" t="t" r="r" b="b"/>
              <a:pathLst>
                <a:path w="4833620" h="4726940" extrusionOk="0">
                  <a:moveTo>
                    <a:pt x="3416300" y="4662170"/>
                  </a:moveTo>
                  <a:cubicBezTo>
                    <a:pt x="3388360" y="4669790"/>
                    <a:pt x="3366770" y="4679950"/>
                    <a:pt x="3345180" y="4682490"/>
                  </a:cubicBezTo>
                  <a:cubicBezTo>
                    <a:pt x="3223260" y="4692650"/>
                    <a:pt x="3102610" y="4702810"/>
                    <a:pt x="2980690" y="4711700"/>
                  </a:cubicBezTo>
                  <a:cubicBezTo>
                    <a:pt x="2918460" y="4715510"/>
                    <a:pt x="2856230" y="4719320"/>
                    <a:pt x="2794000" y="4720590"/>
                  </a:cubicBezTo>
                  <a:cubicBezTo>
                    <a:pt x="2726690" y="4723130"/>
                    <a:pt x="2659380" y="4726940"/>
                    <a:pt x="2593340" y="4724400"/>
                  </a:cubicBezTo>
                  <a:cubicBezTo>
                    <a:pt x="2529840" y="4723130"/>
                    <a:pt x="2466340" y="4719320"/>
                    <a:pt x="2405380" y="4707890"/>
                  </a:cubicBezTo>
                  <a:cubicBezTo>
                    <a:pt x="2326640" y="4693920"/>
                    <a:pt x="2246630" y="4693920"/>
                    <a:pt x="2169160" y="4681220"/>
                  </a:cubicBezTo>
                  <a:cubicBezTo>
                    <a:pt x="1967230" y="4648200"/>
                    <a:pt x="1761490" y="4657090"/>
                    <a:pt x="1558290" y="4643120"/>
                  </a:cubicBezTo>
                  <a:cubicBezTo>
                    <a:pt x="1443990" y="4635500"/>
                    <a:pt x="1329690" y="4617720"/>
                    <a:pt x="1215390" y="4602480"/>
                  </a:cubicBezTo>
                  <a:cubicBezTo>
                    <a:pt x="1085850" y="4585970"/>
                    <a:pt x="956310" y="4566920"/>
                    <a:pt x="825500" y="4549140"/>
                  </a:cubicBezTo>
                  <a:cubicBezTo>
                    <a:pt x="730250" y="4536440"/>
                    <a:pt x="633730" y="4523740"/>
                    <a:pt x="538480" y="4511040"/>
                  </a:cubicBezTo>
                  <a:cubicBezTo>
                    <a:pt x="535940" y="4511040"/>
                    <a:pt x="533400" y="4509770"/>
                    <a:pt x="530860" y="4509770"/>
                  </a:cubicBezTo>
                  <a:cubicBezTo>
                    <a:pt x="450850" y="4475479"/>
                    <a:pt x="365760" y="4448810"/>
                    <a:pt x="292100" y="4404360"/>
                  </a:cubicBezTo>
                  <a:cubicBezTo>
                    <a:pt x="167640" y="4328160"/>
                    <a:pt x="114300" y="4206240"/>
                    <a:pt x="109220" y="4062730"/>
                  </a:cubicBezTo>
                  <a:cubicBezTo>
                    <a:pt x="107950" y="4013200"/>
                    <a:pt x="101600" y="3964940"/>
                    <a:pt x="101600" y="3915410"/>
                  </a:cubicBezTo>
                  <a:cubicBezTo>
                    <a:pt x="102870" y="3846830"/>
                    <a:pt x="107950" y="3779520"/>
                    <a:pt x="111760" y="3712210"/>
                  </a:cubicBezTo>
                  <a:cubicBezTo>
                    <a:pt x="121920" y="3511550"/>
                    <a:pt x="127000" y="3310890"/>
                    <a:pt x="111760" y="3110230"/>
                  </a:cubicBezTo>
                  <a:cubicBezTo>
                    <a:pt x="97790" y="2929890"/>
                    <a:pt x="85090" y="2750820"/>
                    <a:pt x="71120" y="2570480"/>
                  </a:cubicBezTo>
                  <a:cubicBezTo>
                    <a:pt x="62230" y="2454910"/>
                    <a:pt x="50800" y="2340610"/>
                    <a:pt x="43180" y="2225040"/>
                  </a:cubicBezTo>
                  <a:cubicBezTo>
                    <a:pt x="38100" y="2148840"/>
                    <a:pt x="39370" y="2071370"/>
                    <a:pt x="34290" y="1995170"/>
                  </a:cubicBezTo>
                  <a:cubicBezTo>
                    <a:pt x="31750" y="1951990"/>
                    <a:pt x="17780" y="1910080"/>
                    <a:pt x="16510" y="1866900"/>
                  </a:cubicBezTo>
                  <a:cubicBezTo>
                    <a:pt x="11430" y="1762760"/>
                    <a:pt x="10160" y="1657350"/>
                    <a:pt x="7620" y="1551940"/>
                  </a:cubicBezTo>
                  <a:cubicBezTo>
                    <a:pt x="6350" y="1511300"/>
                    <a:pt x="0" y="1470660"/>
                    <a:pt x="1270" y="1430020"/>
                  </a:cubicBezTo>
                  <a:cubicBezTo>
                    <a:pt x="2540" y="1366520"/>
                    <a:pt x="10160" y="1303020"/>
                    <a:pt x="11430" y="1239520"/>
                  </a:cubicBezTo>
                  <a:cubicBezTo>
                    <a:pt x="12700" y="1165860"/>
                    <a:pt x="5080" y="1092200"/>
                    <a:pt x="7620" y="1019810"/>
                  </a:cubicBezTo>
                  <a:cubicBezTo>
                    <a:pt x="7620" y="949960"/>
                    <a:pt x="16510" y="881380"/>
                    <a:pt x="25400" y="811530"/>
                  </a:cubicBezTo>
                  <a:cubicBezTo>
                    <a:pt x="27940" y="787400"/>
                    <a:pt x="45720" y="765810"/>
                    <a:pt x="50800" y="741680"/>
                  </a:cubicBezTo>
                  <a:cubicBezTo>
                    <a:pt x="72390" y="622300"/>
                    <a:pt x="95250" y="502920"/>
                    <a:pt x="151130" y="392430"/>
                  </a:cubicBezTo>
                  <a:cubicBezTo>
                    <a:pt x="163830" y="368300"/>
                    <a:pt x="184150" y="346710"/>
                    <a:pt x="203200" y="327660"/>
                  </a:cubicBezTo>
                  <a:cubicBezTo>
                    <a:pt x="209550" y="321310"/>
                    <a:pt x="224790" y="325120"/>
                    <a:pt x="228600" y="325120"/>
                  </a:cubicBezTo>
                  <a:cubicBezTo>
                    <a:pt x="237490" y="308610"/>
                    <a:pt x="242570" y="292100"/>
                    <a:pt x="252730" y="284480"/>
                  </a:cubicBezTo>
                  <a:cubicBezTo>
                    <a:pt x="307340" y="242570"/>
                    <a:pt x="364490" y="212090"/>
                    <a:pt x="435610" y="204470"/>
                  </a:cubicBezTo>
                  <a:cubicBezTo>
                    <a:pt x="488950" y="198120"/>
                    <a:pt x="541020" y="175260"/>
                    <a:pt x="594360" y="162560"/>
                  </a:cubicBezTo>
                  <a:cubicBezTo>
                    <a:pt x="659130" y="147320"/>
                    <a:pt x="723900" y="129540"/>
                    <a:pt x="791210" y="120650"/>
                  </a:cubicBezTo>
                  <a:cubicBezTo>
                    <a:pt x="852170" y="113030"/>
                    <a:pt x="910590" y="96520"/>
                    <a:pt x="972820" y="91440"/>
                  </a:cubicBezTo>
                  <a:cubicBezTo>
                    <a:pt x="1036320" y="86360"/>
                    <a:pt x="1099820" y="71120"/>
                    <a:pt x="1164590" y="66040"/>
                  </a:cubicBezTo>
                  <a:cubicBezTo>
                    <a:pt x="1339850" y="53340"/>
                    <a:pt x="1516380" y="44450"/>
                    <a:pt x="1691640" y="34290"/>
                  </a:cubicBezTo>
                  <a:cubicBezTo>
                    <a:pt x="1734820" y="31750"/>
                    <a:pt x="1778000" y="34290"/>
                    <a:pt x="1821180" y="35560"/>
                  </a:cubicBezTo>
                  <a:cubicBezTo>
                    <a:pt x="1842770" y="36830"/>
                    <a:pt x="1864360" y="41910"/>
                    <a:pt x="1887220" y="44450"/>
                  </a:cubicBezTo>
                  <a:cubicBezTo>
                    <a:pt x="1897380" y="45720"/>
                    <a:pt x="1907540" y="41910"/>
                    <a:pt x="1917700" y="41910"/>
                  </a:cubicBezTo>
                  <a:cubicBezTo>
                    <a:pt x="1948180" y="41910"/>
                    <a:pt x="1979930" y="41910"/>
                    <a:pt x="2010410" y="40640"/>
                  </a:cubicBezTo>
                  <a:cubicBezTo>
                    <a:pt x="2068830" y="38100"/>
                    <a:pt x="2128520" y="31750"/>
                    <a:pt x="2186940" y="31750"/>
                  </a:cubicBezTo>
                  <a:cubicBezTo>
                    <a:pt x="2244090" y="31750"/>
                    <a:pt x="2301240" y="35560"/>
                    <a:pt x="2358390" y="38100"/>
                  </a:cubicBezTo>
                  <a:lnTo>
                    <a:pt x="2404110" y="38100"/>
                  </a:lnTo>
                  <a:cubicBezTo>
                    <a:pt x="2473960" y="35560"/>
                    <a:pt x="2542540" y="35560"/>
                    <a:pt x="2612390" y="31750"/>
                  </a:cubicBezTo>
                  <a:cubicBezTo>
                    <a:pt x="2679700" y="27940"/>
                    <a:pt x="2745740" y="19050"/>
                    <a:pt x="2813050" y="15240"/>
                  </a:cubicBezTo>
                  <a:cubicBezTo>
                    <a:pt x="2844800" y="12700"/>
                    <a:pt x="2877820" y="12700"/>
                    <a:pt x="2909570" y="19050"/>
                  </a:cubicBezTo>
                  <a:cubicBezTo>
                    <a:pt x="2957830" y="27940"/>
                    <a:pt x="3003550" y="33020"/>
                    <a:pt x="3051810" y="19050"/>
                  </a:cubicBezTo>
                  <a:cubicBezTo>
                    <a:pt x="3069590" y="13970"/>
                    <a:pt x="3092450" y="22860"/>
                    <a:pt x="3112770" y="25400"/>
                  </a:cubicBezTo>
                  <a:cubicBezTo>
                    <a:pt x="3121660" y="26670"/>
                    <a:pt x="3131820" y="29210"/>
                    <a:pt x="3136900" y="25400"/>
                  </a:cubicBezTo>
                  <a:cubicBezTo>
                    <a:pt x="3171190" y="0"/>
                    <a:pt x="3202940" y="6350"/>
                    <a:pt x="3235960" y="27940"/>
                  </a:cubicBezTo>
                  <a:cubicBezTo>
                    <a:pt x="3239770" y="30480"/>
                    <a:pt x="3249930" y="24130"/>
                    <a:pt x="3257550" y="24130"/>
                  </a:cubicBezTo>
                  <a:cubicBezTo>
                    <a:pt x="3288030" y="24130"/>
                    <a:pt x="3318510" y="24130"/>
                    <a:pt x="3350260" y="25400"/>
                  </a:cubicBezTo>
                  <a:cubicBezTo>
                    <a:pt x="3373120" y="26670"/>
                    <a:pt x="3394710" y="34290"/>
                    <a:pt x="3417570" y="36830"/>
                  </a:cubicBezTo>
                  <a:cubicBezTo>
                    <a:pt x="3467100" y="43180"/>
                    <a:pt x="3517900" y="53340"/>
                    <a:pt x="3568700" y="53340"/>
                  </a:cubicBezTo>
                  <a:cubicBezTo>
                    <a:pt x="3663950" y="54610"/>
                    <a:pt x="3759200" y="58420"/>
                    <a:pt x="3853180" y="78740"/>
                  </a:cubicBezTo>
                  <a:cubicBezTo>
                    <a:pt x="3940809" y="97790"/>
                    <a:pt x="4030980" y="97790"/>
                    <a:pt x="4119880" y="113030"/>
                  </a:cubicBezTo>
                  <a:cubicBezTo>
                    <a:pt x="4173220" y="121920"/>
                    <a:pt x="4227830" y="138430"/>
                    <a:pt x="4273550" y="165100"/>
                  </a:cubicBezTo>
                  <a:cubicBezTo>
                    <a:pt x="4323080" y="193040"/>
                    <a:pt x="4361180" y="238760"/>
                    <a:pt x="4405630" y="276860"/>
                  </a:cubicBezTo>
                  <a:cubicBezTo>
                    <a:pt x="4422139" y="290830"/>
                    <a:pt x="4446270" y="300990"/>
                    <a:pt x="4457700" y="318770"/>
                  </a:cubicBezTo>
                  <a:cubicBezTo>
                    <a:pt x="4490720" y="367030"/>
                    <a:pt x="4519930" y="417830"/>
                    <a:pt x="4549140" y="468630"/>
                  </a:cubicBezTo>
                  <a:cubicBezTo>
                    <a:pt x="4570730" y="505460"/>
                    <a:pt x="4592320" y="543560"/>
                    <a:pt x="4608830" y="581660"/>
                  </a:cubicBezTo>
                  <a:cubicBezTo>
                    <a:pt x="4626610" y="626110"/>
                    <a:pt x="4640580" y="671830"/>
                    <a:pt x="4654550" y="718820"/>
                  </a:cubicBezTo>
                  <a:cubicBezTo>
                    <a:pt x="4676140" y="792480"/>
                    <a:pt x="4701540" y="866140"/>
                    <a:pt x="4715510" y="942340"/>
                  </a:cubicBezTo>
                  <a:cubicBezTo>
                    <a:pt x="4735830" y="1049020"/>
                    <a:pt x="4745990" y="1158240"/>
                    <a:pt x="4761230" y="1266190"/>
                  </a:cubicBezTo>
                  <a:cubicBezTo>
                    <a:pt x="4766310" y="1301750"/>
                    <a:pt x="4772660" y="1337310"/>
                    <a:pt x="4775200" y="1372870"/>
                  </a:cubicBezTo>
                  <a:cubicBezTo>
                    <a:pt x="4782820" y="1474470"/>
                    <a:pt x="4787900" y="1574800"/>
                    <a:pt x="4794250" y="1676400"/>
                  </a:cubicBezTo>
                  <a:cubicBezTo>
                    <a:pt x="4803140" y="1802130"/>
                    <a:pt x="4815840" y="1926590"/>
                    <a:pt x="4822190" y="2052320"/>
                  </a:cubicBezTo>
                  <a:cubicBezTo>
                    <a:pt x="4828540" y="2172970"/>
                    <a:pt x="4833620" y="2294890"/>
                    <a:pt x="4831080" y="2416810"/>
                  </a:cubicBezTo>
                  <a:cubicBezTo>
                    <a:pt x="4827270" y="2620010"/>
                    <a:pt x="4817110" y="2821940"/>
                    <a:pt x="4806950" y="3025140"/>
                  </a:cubicBezTo>
                  <a:cubicBezTo>
                    <a:pt x="4800600" y="3150870"/>
                    <a:pt x="4791710" y="3275330"/>
                    <a:pt x="4779010" y="3399790"/>
                  </a:cubicBezTo>
                  <a:cubicBezTo>
                    <a:pt x="4766310" y="3524250"/>
                    <a:pt x="4747260" y="3647440"/>
                    <a:pt x="4733290" y="3771900"/>
                  </a:cubicBezTo>
                  <a:cubicBezTo>
                    <a:pt x="4723130" y="3858260"/>
                    <a:pt x="4720590" y="3944620"/>
                    <a:pt x="4709160" y="4029710"/>
                  </a:cubicBezTo>
                  <a:cubicBezTo>
                    <a:pt x="4699000" y="4107180"/>
                    <a:pt x="4660900" y="4175760"/>
                    <a:pt x="4610100" y="4232910"/>
                  </a:cubicBezTo>
                  <a:cubicBezTo>
                    <a:pt x="4568191" y="4281170"/>
                    <a:pt x="4535170" y="4335780"/>
                    <a:pt x="4491991" y="4382770"/>
                  </a:cubicBezTo>
                  <a:cubicBezTo>
                    <a:pt x="4453891" y="4424679"/>
                    <a:pt x="4411981" y="4466590"/>
                    <a:pt x="4345941" y="4467860"/>
                  </a:cubicBezTo>
                  <a:cubicBezTo>
                    <a:pt x="4330700" y="4467860"/>
                    <a:pt x="4316731" y="4483100"/>
                    <a:pt x="4301491" y="4490720"/>
                  </a:cubicBezTo>
                  <a:cubicBezTo>
                    <a:pt x="4236720" y="4518660"/>
                    <a:pt x="4169411" y="4542790"/>
                    <a:pt x="4105911" y="4573270"/>
                  </a:cubicBezTo>
                  <a:cubicBezTo>
                    <a:pt x="3989070" y="4629150"/>
                    <a:pt x="3863341" y="4638040"/>
                    <a:pt x="3737611" y="4643120"/>
                  </a:cubicBezTo>
                  <a:cubicBezTo>
                    <a:pt x="3689351" y="4645660"/>
                    <a:pt x="3639820" y="4641850"/>
                    <a:pt x="3591561" y="4645660"/>
                  </a:cubicBezTo>
                  <a:cubicBezTo>
                    <a:pt x="3567431" y="4646930"/>
                    <a:pt x="3544570" y="4658360"/>
                    <a:pt x="3521711" y="4663440"/>
                  </a:cubicBezTo>
                  <a:cubicBezTo>
                    <a:pt x="3511551" y="4665980"/>
                    <a:pt x="3501391" y="4664710"/>
                    <a:pt x="3489961" y="4665980"/>
                  </a:cubicBezTo>
                  <a:cubicBezTo>
                    <a:pt x="3474720" y="4667250"/>
                    <a:pt x="3459481" y="4671060"/>
                    <a:pt x="3444241" y="4669790"/>
                  </a:cubicBezTo>
                  <a:cubicBezTo>
                    <a:pt x="3429000" y="4667250"/>
                    <a:pt x="3418841" y="4662170"/>
                    <a:pt x="3416300" y="4662170"/>
                  </a:cubicBezTo>
                  <a:close/>
                </a:path>
              </a:pathLst>
            </a:custGeom>
            <a:blipFill rotWithShape="1">
              <a:blip r:embed="rId4">
                <a:alphaModFix/>
              </a:blip>
              <a:stretch>
                <a:fillRect t="-408" b="-397"/>
              </a:stretch>
            </a:blip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800"/>
                <a:buFont typeface="Calibri"/>
                <a:buNone/>
              </a:pPr>
              <a:endPara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35" name="Google Shape;135;p4"/>
            <p:cNvSpPr/>
            <p:nvPr/>
          </p:nvSpPr>
          <p:spPr>
            <a:xfrm>
              <a:off x="0" y="0"/>
              <a:ext cx="2975360" cy="3346519"/>
            </a:xfrm>
            <a:custGeom>
              <a:avLst/>
              <a:gdLst/>
              <a:ahLst/>
              <a:cxnLst/>
              <a:rect l="l" t="t" r="r" b="b"/>
              <a:pathLst>
                <a:path w="2975360" h="3346519" extrusionOk="0">
                  <a:moveTo>
                    <a:pt x="0" y="0"/>
                  </a:moveTo>
                  <a:lnTo>
                    <a:pt x="2975360" y="0"/>
                  </a:lnTo>
                  <a:lnTo>
                    <a:pt x="2975360" y="3346519"/>
                  </a:lnTo>
                  <a:lnTo>
                    <a:pt x="0" y="3346519"/>
                  </a:lnTo>
                  <a:lnTo>
                    <a:pt x="0" y="0"/>
                  </a:lnTo>
                  <a:close/>
                </a:path>
              </a:pathLst>
            </a:custGeom>
            <a:blipFill rotWithShape="1">
              <a:blip r:embed="rId5">
                <a:alphaModFix/>
              </a:blip>
              <a:stretch>
                <a:fillRect/>
              </a:stretch>
            </a:blipFill>
            <a:ln>
              <a:noFill/>
            </a:ln>
          </p:spPr>
        </p:sp>
        <p:sp>
          <p:nvSpPr>
            <p:cNvPr id="136" name="Google Shape;136;p4"/>
            <p:cNvSpPr/>
            <p:nvPr/>
          </p:nvSpPr>
          <p:spPr>
            <a:xfrm>
              <a:off x="3720914" y="7035088"/>
              <a:ext cx="3987511" cy="2776757"/>
            </a:xfrm>
            <a:custGeom>
              <a:avLst/>
              <a:gdLst/>
              <a:ahLst/>
              <a:cxnLst/>
              <a:rect l="l" t="t" r="r" b="b"/>
              <a:pathLst>
                <a:path w="3987511" h="2776757" extrusionOk="0">
                  <a:moveTo>
                    <a:pt x="0" y="0"/>
                  </a:moveTo>
                  <a:lnTo>
                    <a:pt x="3987510" y="0"/>
                  </a:lnTo>
                  <a:lnTo>
                    <a:pt x="3987510" y="2776757"/>
                  </a:lnTo>
                  <a:lnTo>
                    <a:pt x="0" y="2776757"/>
                  </a:lnTo>
                  <a:lnTo>
                    <a:pt x="0" y="0"/>
                  </a:lnTo>
                  <a:close/>
                </a:path>
              </a:pathLst>
            </a:custGeom>
            <a:blipFill rotWithShape="1">
              <a:blip r:embed="rId6">
                <a:alphaModFix/>
              </a:blip>
              <a:stretch>
                <a:fillRect/>
              </a:stretch>
            </a:blipFill>
            <a:ln>
              <a:noFill/>
            </a:ln>
          </p:spPr>
        </p:sp>
      </p:grpSp>
      <p:sp>
        <p:nvSpPr>
          <p:cNvPr id="137" name="Google Shape;137;p4"/>
          <p:cNvSpPr txBox="1"/>
          <p:nvPr/>
        </p:nvSpPr>
        <p:spPr>
          <a:xfrm>
            <a:off x="2754064" y="1118156"/>
            <a:ext cx="12653100" cy="1577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ctr" rtl="0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Clr>
                <a:srgbClr val="5D398E"/>
              </a:buClr>
              <a:buSzPts val="9300"/>
              <a:buFont typeface="Calibri"/>
              <a:buNone/>
            </a:pPr>
            <a:r>
              <a:rPr lang="en-US" sz="9300" b="1" i="0" u="none" strike="noStrike" cap="none">
                <a:solidFill>
                  <a:srgbClr val="5D398E"/>
                </a:solidFill>
                <a:latin typeface="Calibri"/>
                <a:ea typeface="Calibri"/>
                <a:cs typeface="Calibri"/>
                <a:sym typeface="Calibri"/>
              </a:rPr>
              <a:t>作者介紹</a:t>
            </a:r>
            <a:endParaRPr sz="1800" b="1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grpSp>
        <p:nvGrpSpPr>
          <p:cNvPr id="138" name="Google Shape;138;p4"/>
          <p:cNvGrpSpPr/>
          <p:nvPr/>
        </p:nvGrpSpPr>
        <p:grpSpPr>
          <a:xfrm>
            <a:off x="6362348" y="3079025"/>
            <a:ext cx="12562827" cy="6857125"/>
            <a:chOff x="-101616" y="574679"/>
            <a:chExt cx="16750436" cy="9142833"/>
          </a:xfrm>
        </p:grpSpPr>
        <p:sp>
          <p:nvSpPr>
            <p:cNvPr id="139" name="Google Shape;139;p4"/>
            <p:cNvSpPr txBox="1"/>
            <p:nvPr/>
          </p:nvSpPr>
          <p:spPr>
            <a:xfrm>
              <a:off x="-101616" y="574679"/>
              <a:ext cx="14421000" cy="13299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0" tIns="0" rIns="0" bIns="0" anchor="t" anchorCtr="0">
              <a:spAutoFit/>
            </a:bodyPr>
            <a:lstStyle/>
            <a:p>
              <a:pPr marL="0" marR="0" lvl="0" indent="0" algn="ctr" rtl="0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776A5E"/>
                </a:buClr>
                <a:buSzPts val="7200"/>
                <a:buFont typeface="Comic Sans MS"/>
                <a:buNone/>
              </a:pPr>
              <a:r>
                <a:rPr lang="en-US" sz="7200" b="1" i="0" u="none" strike="noStrike" cap="none">
                  <a:solidFill>
                    <a:srgbClr val="776A5E"/>
                  </a:solidFill>
                  <a:latin typeface="Comic Sans MS"/>
                  <a:ea typeface="Comic Sans MS"/>
                  <a:cs typeface="Comic Sans MS"/>
                  <a:sym typeface="Comic Sans MS"/>
                </a:rPr>
                <a:t>艾娃•伊蘭 Eva Eland</a:t>
              </a:r>
              <a:endParaRPr sz="7200" b="1" i="0" u="none" strike="noStrike" cap="none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endParaRPr>
            </a:p>
          </p:txBody>
        </p:sp>
        <p:sp>
          <p:nvSpPr>
            <p:cNvPr id="140" name="Google Shape;140;p4"/>
            <p:cNvSpPr txBox="1"/>
            <p:nvPr/>
          </p:nvSpPr>
          <p:spPr>
            <a:xfrm>
              <a:off x="825332" y="2288307"/>
              <a:ext cx="12051300" cy="8208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0" tIns="0" rIns="0" bIns="0" anchor="t" anchorCtr="0">
              <a:sp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2E3C54"/>
                </a:buClr>
                <a:buSzPts val="3999"/>
                <a:buFont typeface="Calibri"/>
                <a:buNone/>
              </a:pPr>
              <a:r>
                <a:rPr lang="en-US" sz="3999" b="1" i="0" u="none" strike="noStrike" cap="none">
                  <a:solidFill>
                    <a:srgbClr val="2E3C54"/>
                  </a:solidFill>
                  <a:latin typeface="Calibri"/>
                  <a:ea typeface="Calibri"/>
                  <a:cs typeface="Calibri"/>
                  <a:sym typeface="Calibri"/>
                </a:rPr>
                <a:t>• 荷蘭作家和插畫家</a:t>
              </a:r>
              <a:endParaRPr sz="18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41" name="Google Shape;141;p4"/>
            <p:cNvSpPr txBox="1"/>
            <p:nvPr/>
          </p:nvSpPr>
          <p:spPr>
            <a:xfrm>
              <a:off x="825332" y="3287374"/>
              <a:ext cx="13595400" cy="31188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0" tIns="0" rIns="0" bIns="0" anchor="t" anchorCtr="0">
              <a:spAutoFit/>
            </a:bodyPr>
            <a:lstStyle/>
            <a:p>
              <a:pPr marL="0" marR="0" lvl="0" indent="0" algn="l" rtl="0">
                <a:lnSpc>
                  <a:spcPct val="140010"/>
                </a:lnSpc>
                <a:spcBef>
                  <a:spcPts val="0"/>
                </a:spcBef>
                <a:spcAft>
                  <a:spcPts val="0"/>
                </a:spcAft>
                <a:buClr>
                  <a:srgbClr val="2E3C54"/>
                </a:buClr>
                <a:buSzPts val="3999"/>
                <a:buFont typeface="Calibri"/>
                <a:buNone/>
              </a:pPr>
              <a:r>
                <a:rPr lang="en-US" sz="3999" b="1" i="0" u="none" strike="noStrike" cap="none">
                  <a:solidFill>
                    <a:srgbClr val="2E3C54"/>
                  </a:solidFill>
                  <a:latin typeface="Calibri"/>
                  <a:ea typeface="Calibri"/>
                  <a:cs typeface="Calibri"/>
                  <a:sym typeface="Calibri"/>
                </a:rPr>
                <a:t>• 在劍橋藝術學院獲得童書插畫碩士學位，曾</a:t>
              </a:r>
              <a:r>
                <a:rPr lang="en-US" sz="3999" b="1">
                  <a:solidFill>
                    <a:srgbClr val="2E3C54"/>
                  </a:solidFill>
                  <a:latin typeface="Calibri"/>
                  <a:ea typeface="Calibri"/>
                  <a:cs typeface="Calibri"/>
                  <a:sym typeface="Calibri"/>
                </a:rPr>
                <a:t>                                                </a:t>
              </a:r>
              <a:endParaRPr sz="3999" b="1">
                <a:solidFill>
                  <a:srgbClr val="2E3C54"/>
                </a:solidFill>
                <a:latin typeface="Calibri"/>
                <a:ea typeface="Calibri"/>
                <a:cs typeface="Calibri"/>
                <a:sym typeface="Calibri"/>
              </a:endParaRPr>
            </a:p>
            <a:p>
              <a:pPr marL="0" marR="0" lvl="0" indent="0" algn="l" rtl="0">
                <a:lnSpc>
                  <a:spcPct val="140010"/>
                </a:lnSpc>
                <a:spcBef>
                  <a:spcPts val="0"/>
                </a:spcBef>
                <a:spcAft>
                  <a:spcPts val="0"/>
                </a:spcAft>
                <a:buClr>
                  <a:srgbClr val="2E3C54"/>
                </a:buClr>
                <a:buSzPts val="3999"/>
                <a:buFont typeface="Calibri"/>
                <a:buNone/>
              </a:pPr>
              <a:r>
                <a:rPr lang="en-US" sz="3999" b="1">
                  <a:solidFill>
                    <a:srgbClr val="2E3C54"/>
                  </a:solidFill>
                  <a:latin typeface="Calibri"/>
                  <a:ea typeface="Calibri"/>
                  <a:cs typeface="Calibri"/>
                  <a:sym typeface="Calibri"/>
                </a:rPr>
                <a:t>   </a:t>
              </a:r>
              <a:r>
                <a:rPr lang="en-US" sz="3999" b="1" i="0" u="none" strike="noStrike" cap="none">
                  <a:solidFill>
                    <a:srgbClr val="2E3C54"/>
                  </a:solidFill>
                  <a:latin typeface="Calibri"/>
                  <a:ea typeface="Calibri"/>
                  <a:cs typeface="Calibri"/>
                  <a:sym typeface="Calibri"/>
                </a:rPr>
                <a:t>就讀阿姆斯特丹皇家藝術學院和視覺藝術</a:t>
              </a:r>
              <a:r>
                <a:rPr lang="en-US" sz="3999" b="1">
                  <a:solidFill>
                    <a:srgbClr val="2E3C54"/>
                  </a:solidFill>
                  <a:latin typeface="Calibri"/>
                  <a:ea typeface="Calibri"/>
                  <a:cs typeface="Calibri"/>
                  <a:sym typeface="Calibri"/>
                </a:rPr>
                <a:t>學      </a:t>
              </a:r>
              <a:endParaRPr sz="3999" b="1">
                <a:solidFill>
                  <a:srgbClr val="2E3C54"/>
                </a:solidFill>
                <a:latin typeface="Calibri"/>
                <a:ea typeface="Calibri"/>
                <a:cs typeface="Calibri"/>
                <a:sym typeface="Calibri"/>
              </a:endParaRPr>
            </a:p>
            <a:p>
              <a:pPr marL="0" marR="0" lvl="0" indent="0" algn="l" rtl="0">
                <a:lnSpc>
                  <a:spcPct val="140010"/>
                </a:lnSpc>
                <a:spcBef>
                  <a:spcPts val="0"/>
                </a:spcBef>
                <a:spcAft>
                  <a:spcPts val="0"/>
                </a:spcAft>
                <a:buClr>
                  <a:srgbClr val="2E3C54"/>
                </a:buClr>
                <a:buSzPts val="3999"/>
                <a:buFont typeface="Calibri"/>
                <a:buNone/>
              </a:pPr>
              <a:r>
                <a:rPr lang="en-US" sz="3999" b="1">
                  <a:solidFill>
                    <a:srgbClr val="2E3C54"/>
                  </a:solidFill>
                  <a:latin typeface="Calibri"/>
                  <a:ea typeface="Calibri"/>
                  <a:cs typeface="Calibri"/>
                  <a:sym typeface="Calibri"/>
                </a:rPr>
                <a:t>   </a:t>
              </a:r>
              <a:r>
                <a:rPr lang="en-US" sz="3999" b="1" i="0" u="none" strike="noStrike" cap="none">
                  <a:solidFill>
                    <a:srgbClr val="2E3C54"/>
                  </a:solidFill>
                  <a:latin typeface="Calibri"/>
                  <a:ea typeface="Calibri"/>
                  <a:cs typeface="Calibri"/>
                  <a:sym typeface="Calibri"/>
                </a:rPr>
                <a:t>院</a:t>
              </a:r>
              <a:endParaRPr sz="18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42" name="Google Shape;142;p4"/>
            <p:cNvSpPr txBox="1"/>
            <p:nvPr/>
          </p:nvSpPr>
          <p:spPr>
            <a:xfrm>
              <a:off x="825320" y="6598712"/>
              <a:ext cx="15823500" cy="31188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0" tIns="0" rIns="0" bIns="0" anchor="t" anchorCtr="0">
              <a:spAutoFit/>
            </a:bodyPr>
            <a:lstStyle/>
            <a:p>
              <a:pPr marL="0" marR="0" lvl="0" indent="0" algn="l" rtl="0">
                <a:lnSpc>
                  <a:spcPct val="140010"/>
                </a:lnSpc>
                <a:spcBef>
                  <a:spcPts val="0"/>
                </a:spcBef>
                <a:spcAft>
                  <a:spcPts val="0"/>
                </a:spcAft>
                <a:buClr>
                  <a:srgbClr val="2E3C54"/>
                </a:buClr>
                <a:buSzPts val="3999"/>
                <a:buFont typeface="Calibri"/>
                <a:buNone/>
              </a:pPr>
              <a:r>
                <a:rPr lang="en-US" sz="3999" b="1" i="0" u="none" strike="noStrike" cap="none">
                  <a:solidFill>
                    <a:srgbClr val="2E3C54"/>
                  </a:solidFill>
                  <a:latin typeface="Calibri"/>
                  <a:ea typeface="Calibri"/>
                  <a:cs typeface="Calibri"/>
                  <a:sym typeface="Calibri"/>
                </a:rPr>
                <a:t>• 首部作品《悲傷，讓我抱抱你》得到英國繪</a:t>
              </a:r>
              <a:endParaRPr sz="3999" b="1" i="0" u="none" strike="noStrike" cap="none">
                <a:solidFill>
                  <a:srgbClr val="2E3C54"/>
                </a:solidFill>
                <a:latin typeface="Calibri"/>
                <a:ea typeface="Calibri"/>
                <a:cs typeface="Calibri"/>
                <a:sym typeface="Calibri"/>
              </a:endParaRPr>
            </a:p>
            <a:p>
              <a:pPr marL="0" marR="0" lvl="0" indent="0" algn="l" rtl="0">
                <a:lnSpc>
                  <a:spcPct val="140010"/>
                </a:lnSpc>
                <a:spcBef>
                  <a:spcPts val="0"/>
                </a:spcBef>
                <a:spcAft>
                  <a:spcPts val="0"/>
                </a:spcAft>
                <a:buClr>
                  <a:srgbClr val="2E3C54"/>
                </a:buClr>
                <a:buSzPts val="3999"/>
                <a:buFont typeface="Calibri"/>
                <a:buNone/>
              </a:pPr>
              <a:r>
                <a:rPr lang="en-US" sz="3999" b="1">
                  <a:solidFill>
                    <a:srgbClr val="2E3C54"/>
                  </a:solidFill>
                  <a:latin typeface="Calibri"/>
                  <a:ea typeface="Calibri"/>
                  <a:cs typeface="Calibri"/>
                  <a:sym typeface="Calibri"/>
                </a:rPr>
                <a:t>   </a:t>
              </a:r>
              <a:r>
                <a:rPr lang="en-US" sz="3999" b="1" i="0" u="none" strike="noStrike" cap="none">
                  <a:solidFill>
                    <a:srgbClr val="2E3C54"/>
                  </a:solidFill>
                  <a:latin typeface="Calibri"/>
                  <a:ea typeface="Calibri"/>
                  <a:cs typeface="Calibri"/>
                  <a:sym typeface="Calibri"/>
                </a:rPr>
                <a:t>本 最高榮譽凱特格林威大獎入圍殊榮。甫出</a:t>
              </a:r>
              <a:endParaRPr sz="3999" b="1" i="0" u="none" strike="noStrike" cap="none">
                <a:solidFill>
                  <a:srgbClr val="2E3C54"/>
                </a:solidFill>
                <a:latin typeface="Calibri"/>
                <a:ea typeface="Calibri"/>
                <a:cs typeface="Calibri"/>
                <a:sym typeface="Calibri"/>
              </a:endParaRPr>
            </a:p>
            <a:p>
              <a:pPr marL="0" marR="0" lvl="0" indent="0" algn="l" rtl="0">
                <a:lnSpc>
                  <a:spcPct val="140010"/>
                </a:lnSpc>
                <a:spcBef>
                  <a:spcPts val="0"/>
                </a:spcBef>
                <a:spcAft>
                  <a:spcPts val="0"/>
                </a:spcAft>
                <a:buClr>
                  <a:srgbClr val="2E3C54"/>
                </a:buClr>
                <a:buSzPts val="3999"/>
                <a:buFont typeface="Calibri"/>
                <a:buNone/>
              </a:pPr>
              <a:r>
                <a:rPr lang="en-US" sz="3999" b="1">
                  <a:solidFill>
                    <a:srgbClr val="2E3C54"/>
                  </a:solidFill>
                  <a:latin typeface="Calibri"/>
                  <a:ea typeface="Calibri"/>
                  <a:cs typeface="Calibri"/>
                  <a:sym typeface="Calibri"/>
                </a:rPr>
                <a:t>   </a:t>
              </a:r>
              <a:r>
                <a:rPr lang="en-US" sz="3999" b="1" i="0" u="none" strike="noStrike" cap="none">
                  <a:solidFill>
                    <a:srgbClr val="2E3C54"/>
                  </a:solidFill>
                  <a:latin typeface="Calibri"/>
                  <a:ea typeface="Calibri"/>
                  <a:cs typeface="Calibri"/>
                  <a:sym typeface="Calibri"/>
                </a:rPr>
                <a:t>版便廣受繪本界注目</a:t>
              </a:r>
              <a:endParaRPr sz="18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5000"/>
    </mc:Choice>
    <mc:Fallback>
      <p:transition spd="slow" advClick="0" advTm="5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1000"/>
                                        <p:tgtEl>
                                          <p:spTgt spid="1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000"/>
                            </p:stCondLst>
                            <p:childTnLst>
                              <p:par>
                                <p:cTn id="13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1000"/>
                                        <p:tgtEl>
                                          <p:spTgt spid="1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D0F1F8"/>
        </a:solidFill>
        <a:effectLst/>
      </p:bgPr>
    </p:bg>
    <p:spTree>
      <p:nvGrpSpPr>
        <p:cNvPr id="1" name="Shape 14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7" name="Google Shape;147;p5"/>
          <p:cNvSpPr/>
          <p:nvPr/>
        </p:nvSpPr>
        <p:spPr>
          <a:xfrm flipH="1">
            <a:off x="12110062" y="6577120"/>
            <a:ext cx="8589612" cy="4685243"/>
          </a:xfrm>
          <a:custGeom>
            <a:avLst/>
            <a:gdLst/>
            <a:ahLst/>
            <a:cxnLst/>
            <a:rect l="l" t="t" r="r" b="b"/>
            <a:pathLst>
              <a:path w="8589612" h="4685243" extrusionOk="0">
                <a:moveTo>
                  <a:pt x="8589612" y="0"/>
                </a:moveTo>
                <a:lnTo>
                  <a:pt x="0" y="0"/>
                </a:lnTo>
                <a:lnTo>
                  <a:pt x="0" y="4685242"/>
                </a:lnTo>
                <a:lnTo>
                  <a:pt x="8589612" y="4685242"/>
                </a:lnTo>
                <a:lnTo>
                  <a:pt x="8589612" y="0"/>
                </a:lnTo>
                <a:close/>
              </a:path>
            </a:pathLst>
          </a:custGeom>
          <a:blipFill rotWithShape="1">
            <a:blip r:embed="rId3">
              <a:alphaModFix/>
            </a:blip>
            <a:stretch>
              <a:fillRect/>
            </a:stretch>
          </a:blipFill>
          <a:ln>
            <a:noFill/>
          </a:ln>
        </p:spPr>
      </p:sp>
      <p:sp>
        <p:nvSpPr>
          <p:cNvPr id="148" name="Google Shape;148;p5"/>
          <p:cNvSpPr/>
          <p:nvPr/>
        </p:nvSpPr>
        <p:spPr>
          <a:xfrm flipH="1">
            <a:off x="-473825" y="-383499"/>
            <a:ext cx="3077792" cy="3556272"/>
          </a:xfrm>
          <a:custGeom>
            <a:avLst/>
            <a:gdLst/>
            <a:ahLst/>
            <a:cxnLst/>
            <a:rect l="l" t="t" r="r" b="b"/>
            <a:pathLst>
              <a:path w="3077792" h="3556272" extrusionOk="0">
                <a:moveTo>
                  <a:pt x="3077792" y="0"/>
                </a:moveTo>
                <a:lnTo>
                  <a:pt x="0" y="0"/>
                </a:lnTo>
                <a:lnTo>
                  <a:pt x="0" y="3556272"/>
                </a:lnTo>
                <a:lnTo>
                  <a:pt x="3077792" y="3556272"/>
                </a:lnTo>
                <a:lnTo>
                  <a:pt x="3077792" y="0"/>
                </a:lnTo>
                <a:close/>
              </a:path>
            </a:pathLst>
          </a:custGeom>
          <a:blipFill rotWithShape="1">
            <a:blip r:embed="rId4">
              <a:alphaModFix/>
            </a:blip>
            <a:stretch>
              <a:fillRect/>
            </a:stretch>
          </a:blipFill>
          <a:ln>
            <a:noFill/>
          </a:ln>
        </p:spPr>
      </p:sp>
      <p:sp>
        <p:nvSpPr>
          <p:cNvPr id="149" name="Google Shape;149;p5"/>
          <p:cNvSpPr txBox="1"/>
          <p:nvPr/>
        </p:nvSpPr>
        <p:spPr>
          <a:xfrm>
            <a:off x="1302300" y="4917750"/>
            <a:ext cx="15683400" cy="9004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2E3C54"/>
              </a:buClr>
              <a:buSzPts val="6500"/>
              <a:buFont typeface="Calibri"/>
              <a:buNone/>
            </a:pPr>
            <a:r>
              <a:rPr lang="en-US" sz="6500" b="1" i="0" u="none" strike="noStrike" cap="none">
                <a:solidFill>
                  <a:srgbClr val="2E3C54"/>
                </a:solidFill>
                <a:latin typeface="Calibri"/>
                <a:ea typeface="Calibri"/>
                <a:cs typeface="Calibri"/>
                <a:sym typeface="Calibri"/>
              </a:rPr>
              <a:t>我們總是在生活中的每個角落，尋找它的身影。有時，好像消失了；有時，又好像時時刻刻跟著你。別擔心，快樂從不曾真正離去，只是靜靜的等待你的到來。而你，一定可以找到那條回家的路。</a:t>
            </a:r>
            <a:endParaRPr sz="6500" b="1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500"/>
              <a:buFont typeface="Calibri"/>
              <a:buNone/>
            </a:pPr>
            <a:endParaRPr sz="6500" b="1" i="0" u="none" strike="noStrike" cap="none">
              <a:solidFill>
                <a:srgbClr val="2E3C54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500"/>
              <a:buFont typeface="Calibri"/>
              <a:buNone/>
            </a:pPr>
            <a:endParaRPr sz="6500" b="1" i="0" u="none" strike="noStrike" cap="none">
              <a:solidFill>
                <a:srgbClr val="2E3C54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500"/>
              <a:buFont typeface="Calibri"/>
              <a:buNone/>
            </a:pPr>
            <a:endParaRPr sz="6500" b="1" i="0" u="none" strike="noStrike" cap="none">
              <a:solidFill>
                <a:srgbClr val="2E3C54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500"/>
              <a:buFont typeface="Calibri"/>
              <a:buNone/>
            </a:pPr>
            <a:endParaRPr sz="6500" b="1" i="0" u="none" strike="noStrike" cap="none">
              <a:solidFill>
                <a:srgbClr val="2E3C54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grpSp>
        <p:nvGrpSpPr>
          <p:cNvPr id="150" name="Google Shape;150;p5"/>
          <p:cNvGrpSpPr/>
          <p:nvPr/>
        </p:nvGrpSpPr>
        <p:grpSpPr>
          <a:xfrm>
            <a:off x="5451527" y="721243"/>
            <a:ext cx="7384950" cy="2451530"/>
            <a:chOff x="0" y="0"/>
            <a:chExt cx="9846600" cy="3268706"/>
          </a:xfrm>
        </p:grpSpPr>
        <p:sp>
          <p:nvSpPr>
            <p:cNvPr id="151" name="Google Shape;151;p5"/>
            <p:cNvSpPr/>
            <p:nvPr/>
          </p:nvSpPr>
          <p:spPr>
            <a:xfrm>
              <a:off x="1466012" y="0"/>
              <a:ext cx="6914571" cy="3268706"/>
            </a:xfrm>
            <a:custGeom>
              <a:avLst/>
              <a:gdLst/>
              <a:ahLst/>
              <a:cxnLst/>
              <a:rect l="l" t="t" r="r" b="b"/>
              <a:pathLst>
                <a:path w="6914571" h="3268706" extrusionOk="0">
                  <a:moveTo>
                    <a:pt x="0" y="0"/>
                  </a:moveTo>
                  <a:lnTo>
                    <a:pt x="6914571" y="0"/>
                  </a:lnTo>
                  <a:lnTo>
                    <a:pt x="6914571" y="3268706"/>
                  </a:lnTo>
                  <a:lnTo>
                    <a:pt x="0" y="3268706"/>
                  </a:lnTo>
                  <a:lnTo>
                    <a:pt x="0" y="0"/>
                  </a:lnTo>
                  <a:close/>
                </a:path>
              </a:pathLst>
            </a:custGeom>
            <a:blipFill rotWithShape="1">
              <a:blip r:embed="rId5">
                <a:alphaModFix/>
              </a:blip>
              <a:stretch>
                <a:fillRect/>
              </a:stretch>
            </a:blipFill>
            <a:ln>
              <a:noFill/>
            </a:ln>
          </p:spPr>
        </p:sp>
        <p:sp>
          <p:nvSpPr>
            <p:cNvPr id="152" name="Google Shape;152;p5"/>
            <p:cNvSpPr txBox="1"/>
            <p:nvPr/>
          </p:nvSpPr>
          <p:spPr>
            <a:xfrm>
              <a:off x="0" y="743472"/>
              <a:ext cx="9846600" cy="21165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0" tIns="0" rIns="0" bIns="0" anchor="t" anchorCtr="0">
              <a:spAutoFit/>
            </a:bodyPr>
            <a:lstStyle/>
            <a:p>
              <a:pPr marL="0" marR="0" lvl="0" indent="0" algn="ctr" rtl="0">
                <a:lnSpc>
                  <a:spcPct val="110001"/>
                </a:lnSpc>
                <a:spcBef>
                  <a:spcPts val="0"/>
                </a:spcBef>
                <a:spcAft>
                  <a:spcPts val="0"/>
                </a:spcAft>
                <a:buClr>
                  <a:srgbClr val="5D398E"/>
                </a:buClr>
                <a:buSzPts val="9399"/>
                <a:buFont typeface="Calibri"/>
                <a:buNone/>
              </a:pPr>
              <a:r>
                <a:rPr lang="en-US" sz="9399" b="1" i="0" u="none" strike="noStrike" cap="none">
                  <a:solidFill>
                    <a:srgbClr val="5D398E"/>
                  </a:solidFill>
                  <a:latin typeface="Calibri"/>
                  <a:ea typeface="Calibri"/>
                  <a:cs typeface="Calibri"/>
                  <a:sym typeface="Calibri"/>
                </a:rPr>
                <a:t>文本大意</a:t>
              </a:r>
              <a:endParaRPr sz="18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sp>
        <p:nvSpPr>
          <p:cNvPr id="153" name="Google Shape;153;p5"/>
          <p:cNvSpPr txBox="1"/>
          <p:nvPr/>
        </p:nvSpPr>
        <p:spPr>
          <a:xfrm>
            <a:off x="2" y="3429000"/>
            <a:ext cx="11754000" cy="1827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ctr" rtl="0">
              <a:lnSpc>
                <a:spcPct val="140004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8499"/>
              <a:buFont typeface="Calibri"/>
              <a:buNone/>
            </a:pPr>
            <a:r>
              <a:rPr lang="en-US" sz="8499" b="1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「有人看見快樂嗎？」</a:t>
            </a:r>
            <a:endParaRPr sz="1800" b="1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5000"/>
    </mc:Choice>
    <mc:Fallback>
      <p:transition spd="slow" advClick="0" advTm="5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/>
                                        <p:tgtEl>
                                          <p:spTgt spid="1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1000"/>
                                        <p:tgtEl>
                                          <p:spTgt spid="1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1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E9ECEA"/>
        </a:solidFill>
        <a:effectLst/>
      </p:bgPr>
    </p:bg>
    <p:spTree>
      <p:nvGrpSpPr>
        <p:cNvPr id="1" name="Shape 15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8" name="Google Shape;158;p6"/>
          <p:cNvSpPr/>
          <p:nvPr/>
        </p:nvSpPr>
        <p:spPr>
          <a:xfrm rot="-3909890" flipH="1">
            <a:off x="-1109083" y="5388956"/>
            <a:ext cx="5960813" cy="8908823"/>
          </a:xfrm>
          <a:custGeom>
            <a:avLst/>
            <a:gdLst/>
            <a:ahLst/>
            <a:cxnLst/>
            <a:rect l="l" t="t" r="r" b="b"/>
            <a:pathLst>
              <a:path w="5960943" h="8909018" extrusionOk="0">
                <a:moveTo>
                  <a:pt x="5960943" y="0"/>
                </a:moveTo>
                <a:lnTo>
                  <a:pt x="0" y="0"/>
                </a:lnTo>
                <a:lnTo>
                  <a:pt x="0" y="8909018"/>
                </a:lnTo>
                <a:lnTo>
                  <a:pt x="5960943" y="8909018"/>
                </a:lnTo>
                <a:lnTo>
                  <a:pt x="5960943" y="0"/>
                </a:lnTo>
                <a:close/>
              </a:path>
            </a:pathLst>
          </a:custGeom>
          <a:blipFill rotWithShape="1">
            <a:blip r:embed="rId3">
              <a:alphaModFix/>
            </a:blip>
            <a:stretch>
              <a:fillRect/>
            </a:stretch>
          </a:blipFill>
          <a:ln>
            <a:noFill/>
          </a:ln>
        </p:spPr>
      </p:sp>
      <p:sp>
        <p:nvSpPr>
          <p:cNvPr id="159" name="Google Shape;159;p6"/>
          <p:cNvSpPr/>
          <p:nvPr/>
        </p:nvSpPr>
        <p:spPr>
          <a:xfrm rot="-2193268">
            <a:off x="849157" y="490820"/>
            <a:ext cx="3280823" cy="3018356"/>
          </a:xfrm>
          <a:custGeom>
            <a:avLst/>
            <a:gdLst/>
            <a:ahLst/>
            <a:cxnLst/>
            <a:rect l="l" t="t" r="r" b="b"/>
            <a:pathLst>
              <a:path w="3284057" h="3021332" extrusionOk="0">
                <a:moveTo>
                  <a:pt x="0" y="0"/>
                </a:moveTo>
                <a:lnTo>
                  <a:pt x="3284057" y="0"/>
                </a:lnTo>
                <a:lnTo>
                  <a:pt x="3284057" y="3021332"/>
                </a:lnTo>
                <a:lnTo>
                  <a:pt x="0" y="3021332"/>
                </a:lnTo>
                <a:lnTo>
                  <a:pt x="0" y="0"/>
                </a:lnTo>
                <a:close/>
              </a:path>
            </a:pathLst>
          </a:custGeom>
          <a:blipFill rotWithShape="1">
            <a:blip r:embed="rId4">
              <a:alphaModFix/>
            </a:blip>
            <a:stretch>
              <a:fillRect/>
            </a:stretch>
          </a:blipFill>
          <a:ln>
            <a:noFill/>
          </a:ln>
        </p:spPr>
      </p:sp>
      <p:sp>
        <p:nvSpPr>
          <p:cNvPr id="160" name="Google Shape;160;p6"/>
          <p:cNvSpPr/>
          <p:nvPr/>
        </p:nvSpPr>
        <p:spPr>
          <a:xfrm rot="-146016">
            <a:off x="17154742" y="29351"/>
            <a:ext cx="1376183" cy="2079397"/>
          </a:xfrm>
          <a:custGeom>
            <a:avLst/>
            <a:gdLst/>
            <a:ahLst/>
            <a:cxnLst/>
            <a:rect l="l" t="t" r="r" b="b"/>
            <a:pathLst>
              <a:path w="1374942" h="2077522" extrusionOk="0">
                <a:moveTo>
                  <a:pt x="0" y="0"/>
                </a:moveTo>
                <a:lnTo>
                  <a:pt x="1374942" y="0"/>
                </a:lnTo>
                <a:lnTo>
                  <a:pt x="1374942" y="2077522"/>
                </a:lnTo>
                <a:lnTo>
                  <a:pt x="0" y="2077522"/>
                </a:lnTo>
                <a:lnTo>
                  <a:pt x="0" y="0"/>
                </a:lnTo>
                <a:close/>
              </a:path>
            </a:pathLst>
          </a:custGeom>
          <a:blipFill rotWithShape="1">
            <a:blip r:embed="rId5">
              <a:alphaModFix/>
            </a:blip>
            <a:stretch>
              <a:fillRect/>
            </a:stretch>
          </a:blipFill>
          <a:ln>
            <a:noFill/>
          </a:ln>
        </p:spPr>
      </p:sp>
      <p:sp>
        <p:nvSpPr>
          <p:cNvPr id="161" name="Google Shape;161;p6"/>
          <p:cNvSpPr txBox="1"/>
          <p:nvPr/>
        </p:nvSpPr>
        <p:spPr>
          <a:xfrm>
            <a:off x="609405" y="4006700"/>
            <a:ext cx="9747933" cy="1077218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l" rtl="0">
              <a:lnSpc>
                <a:spcPct val="140000"/>
              </a:lnSpc>
              <a:spcBef>
                <a:spcPts val="0"/>
              </a:spcBef>
              <a:spcAft>
                <a:spcPts val="0"/>
              </a:spcAft>
              <a:buClr>
                <a:srgbClr val="2E3C54"/>
              </a:buClr>
              <a:buSzPts val="5000"/>
              <a:buFont typeface="Calibri"/>
              <a:buNone/>
            </a:pPr>
            <a:r>
              <a:rPr lang="en-US" sz="5000" b="1" i="0" u="none" strike="noStrike" cap="none" dirty="0" err="1">
                <a:solidFill>
                  <a:srgbClr val="2E3C54"/>
                </a:solidFill>
                <a:latin typeface="Calibri"/>
                <a:ea typeface="Calibri"/>
                <a:cs typeface="Calibri"/>
                <a:sym typeface="Calibri"/>
              </a:rPr>
              <a:t>有人看見快樂嗎</a:t>
            </a:r>
            <a:r>
              <a:rPr lang="en-US" sz="5000" b="1" i="0" u="none" strike="noStrike" cap="none" dirty="0">
                <a:solidFill>
                  <a:srgbClr val="2E3C54"/>
                </a:solidFill>
                <a:latin typeface="Calibri"/>
                <a:ea typeface="Calibri"/>
                <a:cs typeface="Calibri"/>
                <a:sym typeface="Calibri"/>
              </a:rPr>
              <a:t>？</a:t>
            </a:r>
            <a:endParaRPr sz="1800" b="1" i="0" u="none" strike="noStrike" cap="none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l" rtl="0">
              <a:lnSpc>
                <a:spcPct val="140000"/>
              </a:lnSpc>
              <a:spcBef>
                <a:spcPts val="0"/>
              </a:spcBef>
              <a:spcAft>
                <a:spcPts val="0"/>
              </a:spcAft>
              <a:buClr>
                <a:srgbClr val="2E3C54"/>
              </a:buClr>
              <a:buSzPts val="5000"/>
              <a:buFont typeface="Calibri"/>
              <a:buNone/>
            </a:pPr>
            <a:r>
              <a:rPr lang="en-US" sz="5000" b="1" i="0" u="none" strike="noStrike" cap="none" dirty="0" err="1">
                <a:solidFill>
                  <a:srgbClr val="2E3C54"/>
                </a:solidFill>
                <a:latin typeface="Calibri"/>
                <a:ea typeface="Calibri"/>
                <a:cs typeface="Calibri"/>
                <a:sym typeface="Calibri"/>
              </a:rPr>
              <a:t>我們總是在生活中的每個角落，尋找它的身影</a:t>
            </a:r>
            <a:r>
              <a:rPr lang="en-US" sz="5000" b="1" i="0" u="none" strike="noStrike" cap="none" dirty="0">
                <a:solidFill>
                  <a:srgbClr val="2E3C54"/>
                </a:solidFill>
                <a:latin typeface="Calibri"/>
                <a:ea typeface="Calibri"/>
                <a:cs typeface="Calibri"/>
                <a:sym typeface="Calibri"/>
              </a:rPr>
              <a:t>。</a:t>
            </a:r>
            <a:endParaRPr sz="1800" b="1" i="0" u="none" strike="noStrike" cap="none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l" rtl="0">
              <a:lnSpc>
                <a:spcPct val="140000"/>
              </a:lnSpc>
              <a:spcBef>
                <a:spcPts val="0"/>
              </a:spcBef>
              <a:spcAft>
                <a:spcPts val="0"/>
              </a:spcAft>
              <a:buClr>
                <a:srgbClr val="2E3C54"/>
              </a:buClr>
              <a:buSzPts val="5000"/>
              <a:buFont typeface="Calibri"/>
              <a:buNone/>
            </a:pPr>
            <a:r>
              <a:rPr lang="en-US" sz="5000" b="1" i="0" u="none" strike="noStrike" cap="none" dirty="0" err="1">
                <a:solidFill>
                  <a:srgbClr val="2E3C54"/>
                </a:solidFill>
                <a:latin typeface="Calibri"/>
                <a:ea typeface="Calibri"/>
                <a:cs typeface="Calibri"/>
                <a:sym typeface="Calibri"/>
              </a:rPr>
              <a:t>有時候，快樂好像躲起來了</a:t>
            </a:r>
            <a:r>
              <a:rPr lang="en-US" sz="5000" b="1" i="0" u="none" strike="noStrike" cap="none" dirty="0">
                <a:solidFill>
                  <a:srgbClr val="2E3C54"/>
                </a:solidFill>
                <a:latin typeface="Calibri"/>
                <a:ea typeface="Calibri"/>
                <a:cs typeface="Calibri"/>
                <a:sym typeface="Calibri"/>
              </a:rPr>
              <a:t>；</a:t>
            </a:r>
            <a:endParaRPr sz="1800" b="1" i="0" u="none" strike="noStrike" cap="none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l" rtl="0">
              <a:lnSpc>
                <a:spcPct val="140000"/>
              </a:lnSpc>
              <a:spcBef>
                <a:spcPts val="0"/>
              </a:spcBef>
              <a:spcAft>
                <a:spcPts val="0"/>
              </a:spcAft>
              <a:buClr>
                <a:srgbClr val="2E3C54"/>
              </a:buClr>
              <a:buSzPts val="5000"/>
              <a:buFont typeface="Calibri"/>
              <a:buNone/>
            </a:pPr>
            <a:r>
              <a:rPr lang="en-US" sz="5000" b="1" i="0" u="none" strike="noStrike" cap="none" dirty="0" err="1">
                <a:solidFill>
                  <a:srgbClr val="2E3C54"/>
                </a:solidFill>
                <a:latin typeface="Calibri"/>
                <a:ea typeface="Calibri"/>
                <a:cs typeface="Calibri"/>
                <a:sym typeface="Calibri"/>
              </a:rPr>
              <a:t>有時候，又彷彿時時刻刻跟著你</a:t>
            </a:r>
            <a:r>
              <a:rPr lang="en-US" sz="5000" b="1" i="0" u="none" strike="noStrike" cap="none" dirty="0">
                <a:solidFill>
                  <a:srgbClr val="2E3C54"/>
                </a:solidFill>
                <a:latin typeface="Calibri"/>
                <a:ea typeface="Calibri"/>
                <a:cs typeface="Calibri"/>
                <a:sym typeface="Calibri"/>
              </a:rPr>
              <a:t>。</a:t>
            </a:r>
            <a:endParaRPr sz="1800" b="1" i="0" u="none" strike="noStrike" cap="none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l" rtl="0">
              <a:lnSpc>
                <a:spcPct val="14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000"/>
              <a:buFont typeface="Calibri"/>
              <a:buNone/>
            </a:pPr>
            <a:endParaRPr sz="5000" b="1" i="0" u="none" strike="noStrike" cap="none" dirty="0">
              <a:solidFill>
                <a:srgbClr val="2E3C54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l" rtl="0">
              <a:lnSpc>
                <a:spcPct val="14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000"/>
              <a:buFont typeface="Calibri"/>
              <a:buNone/>
            </a:pPr>
            <a:endParaRPr sz="5000" b="1" i="0" u="none" strike="noStrike" cap="none" dirty="0">
              <a:solidFill>
                <a:srgbClr val="2E3C54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l" rtl="0">
              <a:lnSpc>
                <a:spcPct val="14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000"/>
              <a:buFont typeface="Calibri"/>
              <a:buNone/>
            </a:pPr>
            <a:endParaRPr sz="5000" b="1" i="0" u="none" strike="noStrike" cap="none" dirty="0">
              <a:solidFill>
                <a:srgbClr val="2E3C54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l" rtl="0">
              <a:lnSpc>
                <a:spcPct val="14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000"/>
              <a:buFont typeface="Calibri"/>
              <a:buNone/>
            </a:pPr>
            <a:endParaRPr sz="5000" b="1" i="0" u="none" strike="noStrike" cap="none" dirty="0">
              <a:solidFill>
                <a:srgbClr val="2E3C54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l" rtl="0">
              <a:lnSpc>
                <a:spcPct val="14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000"/>
              <a:buFont typeface="Calibri"/>
              <a:buNone/>
            </a:pPr>
            <a:endParaRPr sz="5000" b="1" i="0" u="none" strike="noStrike" cap="none" dirty="0">
              <a:solidFill>
                <a:srgbClr val="2E3C54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grpSp>
        <p:nvGrpSpPr>
          <p:cNvPr id="162" name="Google Shape;162;p6"/>
          <p:cNvGrpSpPr/>
          <p:nvPr/>
        </p:nvGrpSpPr>
        <p:grpSpPr>
          <a:xfrm>
            <a:off x="8392730" y="1292518"/>
            <a:ext cx="9285864" cy="4862416"/>
            <a:chOff x="0" y="0"/>
            <a:chExt cx="12381152" cy="6483222"/>
          </a:xfrm>
        </p:grpSpPr>
        <p:sp>
          <p:nvSpPr>
            <p:cNvPr id="163" name="Google Shape;163;p6"/>
            <p:cNvSpPr/>
            <p:nvPr/>
          </p:nvSpPr>
          <p:spPr>
            <a:xfrm>
              <a:off x="0" y="0"/>
              <a:ext cx="12381152" cy="6483222"/>
            </a:xfrm>
            <a:custGeom>
              <a:avLst/>
              <a:gdLst/>
              <a:ahLst/>
              <a:cxnLst/>
              <a:rect l="l" t="t" r="r" b="b"/>
              <a:pathLst>
                <a:path w="12381152" h="6483222" extrusionOk="0">
                  <a:moveTo>
                    <a:pt x="0" y="0"/>
                  </a:moveTo>
                  <a:lnTo>
                    <a:pt x="12381152" y="0"/>
                  </a:lnTo>
                  <a:lnTo>
                    <a:pt x="12381152" y="6483222"/>
                  </a:lnTo>
                  <a:lnTo>
                    <a:pt x="0" y="6483222"/>
                  </a:lnTo>
                  <a:lnTo>
                    <a:pt x="0" y="0"/>
                  </a:lnTo>
                  <a:close/>
                </a:path>
              </a:pathLst>
            </a:custGeom>
            <a:blipFill rotWithShape="1">
              <a:blip r:embed="rId6">
                <a:alphaModFix/>
              </a:blip>
              <a:stretch>
                <a:fillRect/>
              </a:stretch>
            </a:blipFill>
            <a:ln>
              <a:noFill/>
            </a:ln>
          </p:spPr>
        </p:sp>
        <p:sp>
          <p:nvSpPr>
            <p:cNvPr id="164" name="Google Shape;164;p6"/>
            <p:cNvSpPr txBox="1"/>
            <p:nvPr/>
          </p:nvSpPr>
          <p:spPr>
            <a:xfrm>
              <a:off x="1236544" y="1413710"/>
              <a:ext cx="10745100" cy="31938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0" tIns="0" rIns="0" bIns="0" anchor="t" anchorCtr="0">
              <a:spAutoFit/>
            </a:bodyPr>
            <a:lstStyle/>
            <a:p>
              <a:pPr marL="0" marR="0" lvl="0" indent="0" algn="l" rtl="0">
                <a:lnSpc>
                  <a:spcPct val="112998"/>
                </a:lnSpc>
                <a:spcBef>
                  <a:spcPts val="0"/>
                </a:spcBef>
                <a:spcAft>
                  <a:spcPts val="0"/>
                </a:spcAft>
                <a:buClr>
                  <a:srgbClr val="5E708F"/>
                </a:buClr>
                <a:buSzPts val="4600"/>
                <a:buFont typeface="Calibri"/>
                <a:buNone/>
              </a:pPr>
              <a:r>
                <a:rPr lang="en-US" sz="4600" b="1" i="0" u="none" strike="noStrike" cap="none">
                  <a:solidFill>
                    <a:srgbClr val="5E708F"/>
                  </a:solidFill>
                  <a:latin typeface="Calibri"/>
                  <a:ea typeface="Calibri"/>
                  <a:cs typeface="Calibri"/>
                  <a:sym typeface="Calibri"/>
                </a:rPr>
                <a:t>快樂無所不在，若有智慧的眼光、開放的心胸將有幸與它常相左右。</a:t>
              </a:r>
              <a:endParaRPr sz="46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sp>
        <p:nvSpPr>
          <p:cNvPr id="165" name="Google Shape;165;p6"/>
          <p:cNvSpPr txBox="1"/>
          <p:nvPr/>
        </p:nvSpPr>
        <p:spPr>
          <a:xfrm>
            <a:off x="1028700" y="1368718"/>
            <a:ext cx="7364100" cy="1577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ctr" rtl="0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Clr>
                <a:srgbClr val="5D398E"/>
              </a:buClr>
              <a:buSzPts val="9300"/>
              <a:buFont typeface="Calibri"/>
              <a:buNone/>
            </a:pPr>
            <a:r>
              <a:rPr lang="en-US" sz="9300" b="1" i="0" u="none" strike="noStrike" cap="none">
                <a:solidFill>
                  <a:srgbClr val="5D398E"/>
                </a:solidFill>
                <a:latin typeface="Calibri"/>
                <a:ea typeface="Calibri"/>
                <a:cs typeface="Calibri"/>
                <a:sym typeface="Calibri"/>
              </a:rPr>
              <a:t>文本精彩內容</a:t>
            </a:r>
            <a:endParaRPr sz="1800" b="1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5000"/>
    </mc:Choice>
    <mc:Fallback>
      <p:transition spd="slow" advClick="0" advTm="5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/>
                                        <p:tgtEl>
                                          <p:spTgt spid="1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1000"/>
                                        <p:tgtEl>
                                          <p:spTgt spid="1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1000"/>
                                        <p:tgtEl>
                                          <p:spTgt spid="1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E9ECEA"/>
        </a:solidFill>
        <a:effectLst/>
      </p:bgPr>
    </p:bg>
    <p:spTree>
      <p:nvGrpSpPr>
        <p:cNvPr id="1" name="Shape 16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0" name="Google Shape;170;p7"/>
          <p:cNvSpPr/>
          <p:nvPr/>
        </p:nvSpPr>
        <p:spPr>
          <a:xfrm rot="-3909890" flipH="1">
            <a:off x="-1109083" y="5388956"/>
            <a:ext cx="5960813" cy="8908823"/>
          </a:xfrm>
          <a:custGeom>
            <a:avLst/>
            <a:gdLst/>
            <a:ahLst/>
            <a:cxnLst/>
            <a:rect l="l" t="t" r="r" b="b"/>
            <a:pathLst>
              <a:path w="5960943" h="8909018" extrusionOk="0">
                <a:moveTo>
                  <a:pt x="5960943" y="0"/>
                </a:moveTo>
                <a:lnTo>
                  <a:pt x="0" y="0"/>
                </a:lnTo>
                <a:lnTo>
                  <a:pt x="0" y="8909018"/>
                </a:lnTo>
                <a:lnTo>
                  <a:pt x="5960943" y="8909018"/>
                </a:lnTo>
                <a:lnTo>
                  <a:pt x="5960943" y="0"/>
                </a:lnTo>
                <a:close/>
              </a:path>
            </a:pathLst>
          </a:custGeom>
          <a:blipFill rotWithShape="1">
            <a:blip r:embed="rId3">
              <a:alphaModFix/>
            </a:blip>
            <a:stretch>
              <a:fillRect/>
            </a:stretch>
          </a:blipFill>
          <a:ln>
            <a:noFill/>
          </a:ln>
        </p:spPr>
      </p:sp>
      <p:sp>
        <p:nvSpPr>
          <p:cNvPr id="171" name="Google Shape;171;p7"/>
          <p:cNvSpPr/>
          <p:nvPr/>
        </p:nvSpPr>
        <p:spPr>
          <a:xfrm rot="-2193268">
            <a:off x="849157" y="490820"/>
            <a:ext cx="3280823" cy="3018356"/>
          </a:xfrm>
          <a:custGeom>
            <a:avLst/>
            <a:gdLst/>
            <a:ahLst/>
            <a:cxnLst/>
            <a:rect l="l" t="t" r="r" b="b"/>
            <a:pathLst>
              <a:path w="3284057" h="3021332" extrusionOk="0">
                <a:moveTo>
                  <a:pt x="0" y="0"/>
                </a:moveTo>
                <a:lnTo>
                  <a:pt x="3284057" y="0"/>
                </a:lnTo>
                <a:lnTo>
                  <a:pt x="3284057" y="3021332"/>
                </a:lnTo>
                <a:lnTo>
                  <a:pt x="0" y="3021332"/>
                </a:lnTo>
                <a:lnTo>
                  <a:pt x="0" y="0"/>
                </a:lnTo>
                <a:close/>
              </a:path>
            </a:pathLst>
          </a:custGeom>
          <a:blipFill rotWithShape="1">
            <a:blip r:embed="rId4">
              <a:alphaModFix/>
            </a:blip>
            <a:stretch>
              <a:fillRect/>
            </a:stretch>
          </a:blipFill>
          <a:ln>
            <a:noFill/>
          </a:ln>
        </p:spPr>
      </p:sp>
      <p:sp>
        <p:nvSpPr>
          <p:cNvPr id="172" name="Google Shape;172;p7"/>
          <p:cNvSpPr/>
          <p:nvPr/>
        </p:nvSpPr>
        <p:spPr>
          <a:xfrm rot="-146016">
            <a:off x="17154742" y="29351"/>
            <a:ext cx="1376183" cy="2079397"/>
          </a:xfrm>
          <a:custGeom>
            <a:avLst/>
            <a:gdLst/>
            <a:ahLst/>
            <a:cxnLst/>
            <a:rect l="l" t="t" r="r" b="b"/>
            <a:pathLst>
              <a:path w="1374942" h="2077522" extrusionOk="0">
                <a:moveTo>
                  <a:pt x="0" y="0"/>
                </a:moveTo>
                <a:lnTo>
                  <a:pt x="1374942" y="0"/>
                </a:lnTo>
                <a:lnTo>
                  <a:pt x="1374942" y="2077522"/>
                </a:lnTo>
                <a:lnTo>
                  <a:pt x="0" y="2077522"/>
                </a:lnTo>
                <a:lnTo>
                  <a:pt x="0" y="0"/>
                </a:lnTo>
                <a:close/>
              </a:path>
            </a:pathLst>
          </a:custGeom>
          <a:blipFill rotWithShape="1">
            <a:blip r:embed="rId5">
              <a:alphaModFix/>
            </a:blip>
            <a:stretch>
              <a:fillRect/>
            </a:stretch>
          </a:blipFill>
          <a:ln>
            <a:noFill/>
          </a:ln>
        </p:spPr>
      </p:sp>
      <p:sp>
        <p:nvSpPr>
          <p:cNvPr id="173" name="Google Shape;173;p7"/>
          <p:cNvSpPr txBox="1"/>
          <p:nvPr/>
        </p:nvSpPr>
        <p:spPr>
          <a:xfrm>
            <a:off x="1028700" y="3990903"/>
            <a:ext cx="9316500" cy="6464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l" rtl="0">
              <a:lnSpc>
                <a:spcPct val="140000"/>
              </a:lnSpc>
              <a:spcBef>
                <a:spcPts val="0"/>
              </a:spcBef>
              <a:spcAft>
                <a:spcPts val="0"/>
              </a:spcAft>
              <a:buClr>
                <a:srgbClr val="2E3C54"/>
              </a:buClr>
              <a:buSzPts val="5000"/>
              <a:buFont typeface="Calibri"/>
              <a:buNone/>
            </a:pPr>
            <a:r>
              <a:rPr lang="en-US" sz="5000" b="1" i="0" u="none" strike="noStrike" cap="none">
                <a:solidFill>
                  <a:srgbClr val="2E3C54"/>
                </a:solidFill>
                <a:latin typeface="Calibri"/>
                <a:ea typeface="Calibri"/>
                <a:cs typeface="Calibri"/>
                <a:sym typeface="Calibri"/>
              </a:rPr>
              <a:t>你不可能永遠</a:t>
            </a:r>
            <a:endParaRPr sz="1800" b="1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l" rtl="0">
              <a:lnSpc>
                <a:spcPct val="140000"/>
              </a:lnSpc>
              <a:spcBef>
                <a:spcPts val="0"/>
              </a:spcBef>
              <a:spcAft>
                <a:spcPts val="0"/>
              </a:spcAft>
              <a:buClr>
                <a:srgbClr val="2E3C54"/>
              </a:buClr>
              <a:buSzPts val="5000"/>
              <a:buFont typeface="Calibri"/>
              <a:buNone/>
            </a:pPr>
            <a:r>
              <a:rPr lang="en-US" sz="5000" b="1" i="0" u="none" strike="noStrike" cap="none">
                <a:solidFill>
                  <a:srgbClr val="2E3C54"/>
                </a:solidFill>
                <a:latin typeface="Calibri"/>
                <a:ea typeface="Calibri"/>
                <a:cs typeface="Calibri"/>
                <a:sym typeface="Calibri"/>
              </a:rPr>
              <a:t>都感覺得到快樂</a:t>
            </a:r>
            <a:endParaRPr sz="1800" b="1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l" rtl="0">
              <a:lnSpc>
                <a:spcPct val="140000"/>
              </a:lnSpc>
              <a:spcBef>
                <a:spcPts val="0"/>
              </a:spcBef>
              <a:spcAft>
                <a:spcPts val="0"/>
              </a:spcAft>
              <a:buClr>
                <a:srgbClr val="2E3C54"/>
              </a:buClr>
              <a:buSzPts val="5000"/>
              <a:buFont typeface="Calibri"/>
              <a:buNone/>
            </a:pPr>
            <a:r>
              <a:rPr lang="en-US" sz="5000" b="1" i="0" u="none" strike="noStrike" cap="none">
                <a:solidFill>
                  <a:srgbClr val="2E3C54"/>
                </a:solidFill>
                <a:latin typeface="Calibri"/>
                <a:ea typeface="Calibri"/>
                <a:cs typeface="Calibri"/>
                <a:sym typeface="Calibri"/>
              </a:rPr>
              <a:t>有些無法控制的感受可能會讓你不知所措</a:t>
            </a:r>
            <a:endParaRPr sz="1800" b="1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l" rtl="0">
              <a:lnSpc>
                <a:spcPct val="140000"/>
              </a:lnSpc>
              <a:spcBef>
                <a:spcPts val="0"/>
              </a:spcBef>
              <a:spcAft>
                <a:spcPts val="0"/>
              </a:spcAft>
              <a:buClr>
                <a:srgbClr val="2E3C54"/>
              </a:buClr>
              <a:buSzPts val="5000"/>
              <a:buFont typeface="Calibri"/>
              <a:buNone/>
            </a:pPr>
            <a:r>
              <a:rPr lang="en-US" sz="5000" b="1" i="0" u="none" strike="noStrike" cap="none">
                <a:solidFill>
                  <a:srgbClr val="2E3C54"/>
                </a:solidFill>
                <a:latin typeface="Calibri"/>
                <a:ea typeface="Calibri"/>
                <a:cs typeface="Calibri"/>
                <a:sym typeface="Calibri"/>
              </a:rPr>
              <a:t>但你一定可以找到回家的那條路</a:t>
            </a:r>
            <a:endParaRPr sz="1800" b="1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l" rtl="0">
              <a:lnSpc>
                <a:spcPct val="14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000"/>
              <a:buFont typeface="Calibri"/>
              <a:buNone/>
            </a:pPr>
            <a:endParaRPr sz="5000" b="1" i="0" u="none" strike="noStrike" cap="none">
              <a:solidFill>
                <a:srgbClr val="2E3C54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grpSp>
        <p:nvGrpSpPr>
          <p:cNvPr id="174" name="Google Shape;174;p7"/>
          <p:cNvGrpSpPr/>
          <p:nvPr/>
        </p:nvGrpSpPr>
        <p:grpSpPr>
          <a:xfrm>
            <a:off x="8392791" y="1368718"/>
            <a:ext cx="9333608" cy="4887416"/>
            <a:chOff x="0" y="0"/>
            <a:chExt cx="12444811" cy="6516555"/>
          </a:xfrm>
        </p:grpSpPr>
        <p:sp>
          <p:nvSpPr>
            <p:cNvPr id="175" name="Google Shape;175;p7"/>
            <p:cNvSpPr/>
            <p:nvPr/>
          </p:nvSpPr>
          <p:spPr>
            <a:xfrm>
              <a:off x="0" y="0"/>
              <a:ext cx="12444811" cy="6516555"/>
            </a:xfrm>
            <a:custGeom>
              <a:avLst/>
              <a:gdLst/>
              <a:ahLst/>
              <a:cxnLst/>
              <a:rect l="l" t="t" r="r" b="b"/>
              <a:pathLst>
                <a:path w="12444811" h="6516555" extrusionOk="0">
                  <a:moveTo>
                    <a:pt x="0" y="0"/>
                  </a:moveTo>
                  <a:lnTo>
                    <a:pt x="12444811" y="0"/>
                  </a:lnTo>
                  <a:lnTo>
                    <a:pt x="12444811" y="6516555"/>
                  </a:lnTo>
                  <a:lnTo>
                    <a:pt x="0" y="6516555"/>
                  </a:lnTo>
                  <a:lnTo>
                    <a:pt x="0" y="0"/>
                  </a:lnTo>
                  <a:close/>
                </a:path>
              </a:pathLst>
            </a:custGeom>
            <a:blipFill rotWithShape="1">
              <a:blip r:embed="rId6">
                <a:alphaModFix/>
              </a:blip>
              <a:stretch>
                <a:fillRect/>
              </a:stretch>
            </a:blipFill>
            <a:ln>
              <a:noFill/>
            </a:ln>
          </p:spPr>
        </p:sp>
        <p:sp>
          <p:nvSpPr>
            <p:cNvPr id="176" name="Google Shape;176;p7"/>
            <p:cNvSpPr txBox="1"/>
            <p:nvPr/>
          </p:nvSpPr>
          <p:spPr>
            <a:xfrm>
              <a:off x="1313045" y="1251743"/>
              <a:ext cx="10311600" cy="30777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0" tIns="0" rIns="0" bIns="0" anchor="t" anchorCtr="0">
              <a:spAutoFit/>
            </a:bodyPr>
            <a:lstStyle/>
            <a:p>
              <a:pPr marL="0" marR="0" lvl="0" indent="0" algn="l" rtl="0">
                <a:lnSpc>
                  <a:spcPct val="112995"/>
                </a:lnSpc>
                <a:spcBef>
                  <a:spcPts val="0"/>
                </a:spcBef>
                <a:spcAft>
                  <a:spcPts val="0"/>
                </a:spcAft>
                <a:buClr>
                  <a:srgbClr val="5E708F"/>
                </a:buClr>
                <a:buSzPts val="4600"/>
                <a:buFont typeface="Calibri"/>
                <a:buNone/>
              </a:pPr>
              <a:r>
                <a:rPr lang="en-US" sz="4600" b="1" i="0" u="none" strike="noStrike" cap="none">
                  <a:solidFill>
                    <a:srgbClr val="5E708F"/>
                  </a:solidFill>
                  <a:latin typeface="Calibri"/>
                  <a:ea typeface="Calibri"/>
                  <a:cs typeface="Calibri"/>
                  <a:sym typeface="Calibri"/>
                </a:rPr>
                <a:t>坦白的了解「不可能時時刻刻」都擁有快樂時，我們的心情也就跟著有所解脫並自由</a:t>
              </a:r>
              <a:endParaRPr sz="46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sp>
        <p:nvSpPr>
          <p:cNvPr id="177" name="Google Shape;177;p7"/>
          <p:cNvSpPr txBox="1"/>
          <p:nvPr/>
        </p:nvSpPr>
        <p:spPr>
          <a:xfrm>
            <a:off x="1028700" y="1368718"/>
            <a:ext cx="7364100" cy="1577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ctr" rtl="0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Clr>
                <a:srgbClr val="5D398E"/>
              </a:buClr>
              <a:buSzPts val="9300"/>
              <a:buFont typeface="Calibri"/>
              <a:buNone/>
            </a:pPr>
            <a:r>
              <a:rPr lang="en-US" sz="9300" b="1" i="0" u="none" strike="noStrike" cap="none">
                <a:solidFill>
                  <a:srgbClr val="5D398E"/>
                </a:solidFill>
                <a:latin typeface="Calibri"/>
                <a:ea typeface="Calibri"/>
                <a:cs typeface="Calibri"/>
                <a:sym typeface="Calibri"/>
              </a:rPr>
              <a:t>文本精彩內容</a:t>
            </a:r>
            <a:endParaRPr sz="1800" b="1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78" name="Google Shape;178;p7"/>
          <p:cNvSpPr txBox="1"/>
          <p:nvPr/>
        </p:nvSpPr>
        <p:spPr>
          <a:xfrm>
            <a:off x="9247700" y="-606625"/>
            <a:ext cx="12217200" cy="4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5000"/>
    </mc:Choice>
    <mc:Fallback>
      <p:transition spd="slow" advClick="0" advTm="5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/>
                                        <p:tgtEl>
                                          <p:spTgt spid="1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1000"/>
                                        <p:tgtEl>
                                          <p:spTgt spid="1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1000"/>
                                        <p:tgtEl>
                                          <p:spTgt spid="1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D0F1F8"/>
        </a:solidFill>
        <a:effectLst/>
      </p:bgPr>
    </p:bg>
    <p:spTree>
      <p:nvGrpSpPr>
        <p:cNvPr id="1" name="Shape 1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3" name="Google Shape;183;p8"/>
          <p:cNvSpPr/>
          <p:nvPr/>
        </p:nvSpPr>
        <p:spPr>
          <a:xfrm>
            <a:off x="9144000" y="-1540421"/>
            <a:ext cx="5964256" cy="5758218"/>
          </a:xfrm>
          <a:custGeom>
            <a:avLst/>
            <a:gdLst/>
            <a:ahLst/>
            <a:cxnLst/>
            <a:rect l="l" t="t" r="r" b="b"/>
            <a:pathLst>
              <a:path w="5964256" h="5758218" extrusionOk="0">
                <a:moveTo>
                  <a:pt x="0" y="0"/>
                </a:moveTo>
                <a:lnTo>
                  <a:pt x="5964256" y="0"/>
                </a:lnTo>
                <a:lnTo>
                  <a:pt x="5964256" y="5758218"/>
                </a:lnTo>
                <a:lnTo>
                  <a:pt x="0" y="5758218"/>
                </a:lnTo>
                <a:lnTo>
                  <a:pt x="0" y="0"/>
                </a:lnTo>
                <a:close/>
              </a:path>
            </a:pathLst>
          </a:custGeom>
          <a:blipFill rotWithShape="1">
            <a:blip r:embed="rId3">
              <a:alphaModFix/>
            </a:blip>
            <a:stretch>
              <a:fillRect/>
            </a:stretch>
          </a:blipFill>
          <a:ln>
            <a:noFill/>
          </a:ln>
        </p:spPr>
      </p:sp>
      <p:sp>
        <p:nvSpPr>
          <p:cNvPr id="184" name="Google Shape;184;p8"/>
          <p:cNvSpPr/>
          <p:nvPr/>
        </p:nvSpPr>
        <p:spPr>
          <a:xfrm>
            <a:off x="-582888" y="8332597"/>
            <a:ext cx="2300490" cy="2786937"/>
          </a:xfrm>
          <a:custGeom>
            <a:avLst/>
            <a:gdLst/>
            <a:ahLst/>
            <a:cxnLst/>
            <a:rect l="l" t="t" r="r" b="b"/>
            <a:pathLst>
              <a:path w="2300490" h="2786937" extrusionOk="0">
                <a:moveTo>
                  <a:pt x="0" y="0"/>
                </a:moveTo>
                <a:lnTo>
                  <a:pt x="2300490" y="0"/>
                </a:lnTo>
                <a:lnTo>
                  <a:pt x="2300490" y="2786937"/>
                </a:lnTo>
                <a:lnTo>
                  <a:pt x="0" y="2786937"/>
                </a:lnTo>
                <a:lnTo>
                  <a:pt x="0" y="0"/>
                </a:lnTo>
                <a:close/>
              </a:path>
            </a:pathLst>
          </a:custGeom>
          <a:blipFill rotWithShape="1">
            <a:blip r:embed="rId4">
              <a:alphaModFix/>
            </a:blip>
            <a:stretch>
              <a:fillRect/>
            </a:stretch>
          </a:blipFill>
          <a:ln>
            <a:noFill/>
          </a:ln>
        </p:spPr>
      </p:sp>
      <p:sp>
        <p:nvSpPr>
          <p:cNvPr id="185" name="Google Shape;185;p8"/>
          <p:cNvSpPr txBox="1"/>
          <p:nvPr/>
        </p:nvSpPr>
        <p:spPr>
          <a:xfrm>
            <a:off x="1717600" y="3446275"/>
            <a:ext cx="11755200" cy="6095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l" rtl="0">
              <a:lnSpc>
                <a:spcPct val="140000"/>
              </a:lnSpc>
              <a:spcBef>
                <a:spcPts val="0"/>
              </a:spcBef>
              <a:spcAft>
                <a:spcPts val="0"/>
              </a:spcAft>
              <a:buClr>
                <a:srgbClr val="2E3C54"/>
              </a:buClr>
              <a:buSzPts val="6000"/>
              <a:buFont typeface="Calibri"/>
              <a:buNone/>
            </a:pPr>
            <a:r>
              <a:rPr lang="en-US" sz="6000" b="1" i="0" u="none" strike="noStrike" cap="none">
                <a:solidFill>
                  <a:srgbClr val="2E3C54"/>
                </a:solidFill>
                <a:latin typeface="Calibri"/>
                <a:ea typeface="Calibri"/>
                <a:cs typeface="Calibri"/>
                <a:sym typeface="Calibri"/>
              </a:rPr>
              <a:t>在人生中會遇到許多的的困難與挫折，不管在什麼狀態下，能苦中作樂，就會感受到快樂的存在，其實快樂常常都在自己的身邊，認真生活，快樂的起點就是自己！</a:t>
            </a:r>
            <a:endParaRPr sz="1800" b="1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86" name="Google Shape;186;p8"/>
          <p:cNvSpPr/>
          <p:nvPr/>
        </p:nvSpPr>
        <p:spPr>
          <a:xfrm>
            <a:off x="13590027" y="4217797"/>
            <a:ext cx="4371633" cy="4114800"/>
          </a:xfrm>
          <a:custGeom>
            <a:avLst/>
            <a:gdLst/>
            <a:ahLst/>
            <a:cxnLst/>
            <a:rect l="l" t="t" r="r" b="b"/>
            <a:pathLst>
              <a:path w="4371633" h="4114800" extrusionOk="0">
                <a:moveTo>
                  <a:pt x="0" y="0"/>
                </a:moveTo>
                <a:lnTo>
                  <a:pt x="4371634" y="0"/>
                </a:lnTo>
                <a:lnTo>
                  <a:pt x="4371634" y="4114800"/>
                </a:lnTo>
                <a:lnTo>
                  <a:pt x="0" y="4114800"/>
                </a:lnTo>
                <a:lnTo>
                  <a:pt x="0" y="0"/>
                </a:lnTo>
                <a:close/>
              </a:path>
            </a:pathLst>
          </a:custGeom>
          <a:blipFill rotWithShape="1">
            <a:blip r:embed="rId5">
              <a:alphaModFix/>
            </a:blip>
            <a:stretch>
              <a:fillRect/>
            </a:stretch>
          </a:blipFill>
          <a:ln>
            <a:noFill/>
          </a:ln>
        </p:spPr>
      </p:sp>
      <p:sp>
        <p:nvSpPr>
          <p:cNvPr id="187" name="Google Shape;187;p8"/>
          <p:cNvSpPr txBox="1"/>
          <p:nvPr/>
        </p:nvSpPr>
        <p:spPr>
          <a:xfrm>
            <a:off x="6310346" y="1274870"/>
            <a:ext cx="5667300" cy="1577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ctr" rtl="0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Clr>
                <a:srgbClr val="5D398E"/>
              </a:buClr>
              <a:buSzPts val="9300"/>
              <a:buFont typeface="Calibri"/>
              <a:buNone/>
            </a:pPr>
            <a:r>
              <a:rPr lang="en-US" sz="9300" b="1" i="0" u="none" strike="noStrike" cap="none">
                <a:solidFill>
                  <a:srgbClr val="5D398E"/>
                </a:solidFill>
                <a:latin typeface="Calibri"/>
                <a:ea typeface="Calibri"/>
                <a:cs typeface="Calibri"/>
                <a:sym typeface="Calibri"/>
              </a:rPr>
              <a:t>讀書心得</a:t>
            </a:r>
            <a:endParaRPr sz="1800" b="1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5000"/>
    </mc:Choice>
    <mc:Fallback>
      <p:transition spd="slow" advClick="0" advTm="5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/>
                                        <p:tgtEl>
                                          <p:spTgt spid="18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1000"/>
                                        <p:tgtEl>
                                          <p:spTgt spid="18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1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E9ECEA"/>
        </a:solidFill>
        <a:effectLst/>
      </p:bgPr>
    </p:bg>
    <p:spTree>
      <p:nvGrpSpPr>
        <p:cNvPr id="1" name="Shape 19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2" name="Google Shape;192;p9"/>
          <p:cNvSpPr/>
          <p:nvPr/>
        </p:nvSpPr>
        <p:spPr>
          <a:xfrm rot="-8197154">
            <a:off x="-1741269" y="-268805"/>
            <a:ext cx="4269683" cy="6577943"/>
          </a:xfrm>
          <a:custGeom>
            <a:avLst/>
            <a:gdLst/>
            <a:ahLst/>
            <a:cxnLst/>
            <a:rect l="l" t="t" r="r" b="b"/>
            <a:pathLst>
              <a:path w="4265606" h="6571662" extrusionOk="0">
                <a:moveTo>
                  <a:pt x="0" y="0"/>
                </a:moveTo>
                <a:lnTo>
                  <a:pt x="4265606" y="0"/>
                </a:lnTo>
                <a:lnTo>
                  <a:pt x="4265606" y="6571663"/>
                </a:lnTo>
                <a:lnTo>
                  <a:pt x="0" y="6571663"/>
                </a:lnTo>
                <a:lnTo>
                  <a:pt x="0" y="0"/>
                </a:lnTo>
                <a:close/>
              </a:path>
            </a:pathLst>
          </a:custGeom>
          <a:blipFill rotWithShape="1">
            <a:blip r:embed="rId3">
              <a:alphaModFix/>
            </a:blip>
            <a:stretch>
              <a:fillRect/>
            </a:stretch>
          </a:blipFill>
          <a:ln>
            <a:noFill/>
          </a:ln>
        </p:spPr>
      </p:sp>
      <p:sp>
        <p:nvSpPr>
          <p:cNvPr id="193" name="Google Shape;193;p9"/>
          <p:cNvSpPr/>
          <p:nvPr/>
        </p:nvSpPr>
        <p:spPr>
          <a:xfrm rot="10584884">
            <a:off x="3358747" y="7082253"/>
            <a:ext cx="6645242" cy="4917479"/>
          </a:xfrm>
          <a:custGeom>
            <a:avLst/>
            <a:gdLst/>
            <a:ahLst/>
            <a:cxnLst/>
            <a:rect l="l" t="t" r="r" b="b"/>
            <a:pathLst>
              <a:path w="6648858" h="4920155" extrusionOk="0">
                <a:moveTo>
                  <a:pt x="0" y="0"/>
                </a:moveTo>
                <a:lnTo>
                  <a:pt x="6648858" y="0"/>
                </a:lnTo>
                <a:lnTo>
                  <a:pt x="6648858" y="4920155"/>
                </a:lnTo>
                <a:lnTo>
                  <a:pt x="0" y="4920155"/>
                </a:lnTo>
                <a:lnTo>
                  <a:pt x="0" y="0"/>
                </a:lnTo>
                <a:close/>
              </a:path>
            </a:pathLst>
          </a:custGeom>
          <a:blipFill rotWithShape="1">
            <a:blip r:embed="rId4">
              <a:alphaModFix/>
            </a:blip>
            <a:stretch>
              <a:fillRect/>
            </a:stretch>
          </a:blipFill>
          <a:ln>
            <a:noFill/>
          </a:ln>
        </p:spPr>
      </p:sp>
      <p:sp>
        <p:nvSpPr>
          <p:cNvPr id="194" name="Google Shape;194;p9"/>
          <p:cNvSpPr/>
          <p:nvPr/>
        </p:nvSpPr>
        <p:spPr>
          <a:xfrm>
            <a:off x="16066467" y="-312932"/>
            <a:ext cx="2385666" cy="2683265"/>
          </a:xfrm>
          <a:custGeom>
            <a:avLst/>
            <a:gdLst/>
            <a:ahLst/>
            <a:cxnLst/>
            <a:rect l="l" t="t" r="r" b="b"/>
            <a:pathLst>
              <a:path w="2385666" h="2683265" extrusionOk="0">
                <a:moveTo>
                  <a:pt x="0" y="0"/>
                </a:moveTo>
                <a:lnTo>
                  <a:pt x="2385666" y="0"/>
                </a:lnTo>
                <a:lnTo>
                  <a:pt x="2385666" y="2683264"/>
                </a:lnTo>
                <a:lnTo>
                  <a:pt x="0" y="2683264"/>
                </a:lnTo>
                <a:lnTo>
                  <a:pt x="0" y="0"/>
                </a:lnTo>
                <a:close/>
              </a:path>
            </a:pathLst>
          </a:custGeom>
          <a:blipFill rotWithShape="1">
            <a:blip r:embed="rId5">
              <a:alphaModFix/>
            </a:blip>
            <a:stretch>
              <a:fillRect/>
            </a:stretch>
          </a:blipFill>
          <a:ln>
            <a:noFill/>
          </a:ln>
        </p:spPr>
      </p:sp>
      <p:sp>
        <p:nvSpPr>
          <p:cNvPr id="195" name="Google Shape;195;p9"/>
          <p:cNvSpPr txBox="1"/>
          <p:nvPr/>
        </p:nvSpPr>
        <p:spPr>
          <a:xfrm>
            <a:off x="6310346" y="1104900"/>
            <a:ext cx="5667300" cy="1577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ctr" rtl="0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Clr>
                <a:srgbClr val="5D398E"/>
              </a:buClr>
              <a:buSzPts val="9300"/>
              <a:buFont typeface="Calibri"/>
              <a:buNone/>
            </a:pPr>
            <a:r>
              <a:rPr lang="en-US" sz="9300" b="1" i="0" u="none" strike="noStrike" cap="none">
                <a:solidFill>
                  <a:srgbClr val="5D398E"/>
                </a:solidFill>
                <a:latin typeface="Calibri"/>
                <a:ea typeface="Calibri"/>
                <a:cs typeface="Calibri"/>
                <a:sym typeface="Calibri"/>
              </a:rPr>
              <a:t>總結</a:t>
            </a:r>
            <a:endParaRPr sz="1800" b="1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grpSp>
        <p:nvGrpSpPr>
          <p:cNvPr id="196" name="Google Shape;196;p9"/>
          <p:cNvGrpSpPr/>
          <p:nvPr/>
        </p:nvGrpSpPr>
        <p:grpSpPr>
          <a:xfrm>
            <a:off x="2676525" y="3669561"/>
            <a:ext cx="12898996" cy="5211775"/>
            <a:chOff x="0" y="-228600"/>
            <a:chExt cx="17198661" cy="6949033"/>
          </a:xfrm>
        </p:grpSpPr>
        <p:sp>
          <p:nvSpPr>
            <p:cNvPr id="197" name="Google Shape;197;p9"/>
            <p:cNvSpPr txBox="1"/>
            <p:nvPr/>
          </p:nvSpPr>
          <p:spPr>
            <a:xfrm>
              <a:off x="47961" y="-228600"/>
              <a:ext cx="17150700" cy="24627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0" tIns="0" rIns="0" bIns="0" anchor="t" anchorCtr="0">
              <a:spAutoFit/>
            </a:bodyPr>
            <a:lstStyle/>
            <a:p>
              <a:pPr marL="0" marR="0" lvl="0" indent="0" algn="l" rtl="0">
                <a:lnSpc>
                  <a:spcPct val="14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2E3C54"/>
                </a:buClr>
                <a:buSzPts val="5000"/>
                <a:buFont typeface="Calibri"/>
                <a:buNone/>
              </a:pPr>
              <a:r>
                <a:rPr lang="en-US" sz="5000" b="1" i="0" u="none" strike="noStrike" cap="none">
                  <a:solidFill>
                    <a:srgbClr val="2E3C54"/>
                  </a:solidFill>
                  <a:latin typeface="Calibri"/>
                  <a:ea typeface="Calibri"/>
                  <a:cs typeface="Calibri"/>
                  <a:sym typeface="Calibri"/>
                </a:rPr>
                <a:t>▪︎</a:t>
              </a:r>
              <a:r>
                <a:rPr lang="en-US" sz="5000" b="1">
                  <a:solidFill>
                    <a:srgbClr val="2E3C54"/>
                  </a:solidFill>
                  <a:latin typeface="Calibri"/>
                  <a:ea typeface="Calibri"/>
                  <a:cs typeface="Calibri"/>
                  <a:sym typeface="Calibri"/>
                </a:rPr>
                <a:t>「</a:t>
              </a:r>
              <a:r>
                <a:rPr lang="en-US" sz="5000" b="1" i="0" u="none" strike="noStrike" cap="none">
                  <a:solidFill>
                    <a:srgbClr val="2E3C54"/>
                  </a:solidFill>
                  <a:latin typeface="Calibri"/>
                  <a:ea typeface="Calibri"/>
                  <a:cs typeface="Calibri"/>
                  <a:sym typeface="Calibri"/>
                </a:rPr>
                <a:t>快樂」是一種本能，也是一種我們可以</a:t>
              </a:r>
              <a:r>
                <a:rPr lang="en-US" sz="5000" b="1">
                  <a:solidFill>
                    <a:srgbClr val="2E3C54"/>
                  </a:solidFill>
                  <a:latin typeface="Calibri"/>
                  <a:ea typeface="Calibri"/>
                  <a:cs typeface="Calibri"/>
                  <a:sym typeface="Calibri"/>
                </a:rPr>
                <a:t>   </a:t>
              </a:r>
              <a:endParaRPr sz="5000" b="1">
                <a:solidFill>
                  <a:srgbClr val="2E3C54"/>
                </a:solidFill>
                <a:latin typeface="Calibri"/>
                <a:ea typeface="Calibri"/>
                <a:cs typeface="Calibri"/>
                <a:sym typeface="Calibri"/>
              </a:endParaRPr>
            </a:p>
            <a:p>
              <a:pPr marL="0" marR="0" lvl="0" indent="0" algn="l" rtl="0">
                <a:lnSpc>
                  <a:spcPct val="14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2E3C54"/>
                </a:buClr>
                <a:buSzPts val="5000"/>
                <a:buFont typeface="Calibri"/>
                <a:buNone/>
              </a:pPr>
              <a:r>
                <a:rPr lang="en-US" sz="5000" b="1">
                  <a:solidFill>
                    <a:srgbClr val="2E3C54"/>
                  </a:solidFill>
                  <a:latin typeface="Calibri"/>
                  <a:ea typeface="Calibri"/>
                  <a:cs typeface="Calibri"/>
                  <a:sym typeface="Calibri"/>
                </a:rPr>
                <a:t>  「</a:t>
              </a:r>
              <a:r>
                <a:rPr lang="en-US" sz="5000" b="1" i="0" u="none" strike="noStrike" cap="none">
                  <a:solidFill>
                    <a:srgbClr val="2E3C54"/>
                  </a:solidFill>
                  <a:latin typeface="Calibri"/>
                  <a:ea typeface="Calibri"/>
                  <a:cs typeface="Calibri"/>
                  <a:sym typeface="Calibri"/>
                </a:rPr>
                <a:t>主動」掌握的能力！</a:t>
              </a:r>
              <a:endParaRPr sz="18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98" name="Google Shape;198;p9"/>
            <p:cNvSpPr txBox="1"/>
            <p:nvPr/>
          </p:nvSpPr>
          <p:spPr>
            <a:xfrm>
              <a:off x="0" y="3847852"/>
              <a:ext cx="16533306" cy="2872581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0" tIns="0" rIns="0" bIns="0" anchor="t" anchorCtr="0">
              <a:spAutoFit/>
            </a:bodyPr>
            <a:lstStyle/>
            <a:p>
              <a:pPr marL="0" marR="0" lvl="0" indent="0" algn="l" rtl="0">
                <a:lnSpc>
                  <a:spcPct val="14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2E3C54"/>
                </a:buClr>
                <a:buSzPts val="5000"/>
                <a:buFont typeface="Calibri"/>
                <a:buNone/>
              </a:pPr>
              <a:r>
                <a:rPr lang="en-US" sz="5000" b="1" i="0" u="none" strike="noStrike" cap="none" dirty="0">
                  <a:solidFill>
                    <a:srgbClr val="2E3C54"/>
                  </a:solidFill>
                  <a:latin typeface="Calibri"/>
                  <a:ea typeface="Calibri"/>
                  <a:cs typeface="Calibri"/>
                  <a:sym typeface="Calibri"/>
                </a:rPr>
                <a:t>▪︎ </a:t>
              </a:r>
              <a:r>
                <a:rPr lang="en-US" sz="5000" b="1" i="0" u="none" strike="noStrike" cap="none" dirty="0" err="1">
                  <a:solidFill>
                    <a:srgbClr val="2E3C54"/>
                  </a:solidFill>
                  <a:latin typeface="Calibri"/>
                  <a:ea typeface="Calibri"/>
                  <a:cs typeface="Calibri"/>
                  <a:sym typeface="Calibri"/>
                </a:rPr>
                <a:t>快樂就在那裡，即使你沒注意到，它仍然</a:t>
              </a:r>
              <a:endParaRPr sz="5000" b="1" i="0" u="none" strike="noStrike" cap="none" dirty="0">
                <a:solidFill>
                  <a:srgbClr val="2E3C54"/>
                </a:solidFill>
                <a:latin typeface="Calibri"/>
                <a:ea typeface="Calibri"/>
                <a:cs typeface="Calibri"/>
                <a:sym typeface="Calibri"/>
              </a:endParaRPr>
            </a:p>
            <a:p>
              <a:pPr marL="0" marR="0" lvl="0" indent="0" algn="l" rtl="0">
                <a:lnSpc>
                  <a:spcPct val="14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2E3C54"/>
                </a:buClr>
                <a:buSzPts val="5000"/>
                <a:buFont typeface="Calibri"/>
                <a:buNone/>
              </a:pPr>
              <a:r>
                <a:rPr lang="en-US" sz="5000" b="1" dirty="0">
                  <a:solidFill>
                    <a:srgbClr val="2E3C54"/>
                  </a:solidFill>
                  <a:latin typeface="Calibri"/>
                  <a:ea typeface="Calibri"/>
                  <a:cs typeface="Calibri"/>
                  <a:sym typeface="Calibri"/>
                </a:rPr>
                <a:t>  </a:t>
              </a:r>
              <a:r>
                <a:rPr lang="en-US" sz="5000" b="1" i="0" u="none" strike="noStrike" cap="none" dirty="0" err="1">
                  <a:solidFill>
                    <a:srgbClr val="2E3C54"/>
                  </a:solidFill>
                  <a:latin typeface="Calibri"/>
                  <a:ea typeface="Calibri"/>
                  <a:cs typeface="Calibri"/>
                  <a:sym typeface="Calibri"/>
                </a:rPr>
                <a:t>在那裡</a:t>
              </a:r>
              <a:r>
                <a:rPr lang="en-US" sz="5000" b="1" i="0" u="none" strike="noStrike" cap="none" dirty="0">
                  <a:solidFill>
                    <a:srgbClr val="2E3C54"/>
                  </a:solidFill>
                  <a:latin typeface="Calibri"/>
                  <a:ea typeface="Calibri"/>
                  <a:cs typeface="Calibri"/>
                  <a:sym typeface="Calibri"/>
                </a:rPr>
                <a:t>！</a:t>
              </a:r>
              <a:endParaRPr sz="1800" b="1" i="0" u="none" strike="noStrike" cap="none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5000"/>
    </mc:Choice>
    <mc:Fallback>
      <p:transition spd="slow" advClick="0" advTm="5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/>
                                        <p:tgtEl>
                                          <p:spTgt spid="19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/>
                                        <p:tgtEl>
                                          <p:spTgt spid="19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1000"/>
                            </p:stCondLst>
                            <p:childTnLst>
                              <p:par>
                                <p:cTn id="10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1000"/>
                                        <p:tgtEl>
                                          <p:spTgt spid="19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E9ECEA"/>
        </a:solidFill>
        <a:effectLst/>
      </p:bgPr>
    </p:bg>
    <p:spTree>
      <p:nvGrpSpPr>
        <p:cNvPr id="1" name="Shape 20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3" name="Google Shape;203;p10"/>
          <p:cNvSpPr/>
          <p:nvPr/>
        </p:nvSpPr>
        <p:spPr>
          <a:xfrm flipH="1">
            <a:off x="15227023" y="-795562"/>
            <a:ext cx="5560541" cy="4114800"/>
          </a:xfrm>
          <a:custGeom>
            <a:avLst/>
            <a:gdLst/>
            <a:ahLst/>
            <a:cxnLst/>
            <a:rect l="l" t="t" r="r" b="b"/>
            <a:pathLst>
              <a:path w="5560541" h="4114800" extrusionOk="0">
                <a:moveTo>
                  <a:pt x="5560540" y="0"/>
                </a:moveTo>
                <a:lnTo>
                  <a:pt x="0" y="0"/>
                </a:lnTo>
                <a:lnTo>
                  <a:pt x="0" y="4114800"/>
                </a:lnTo>
                <a:lnTo>
                  <a:pt x="5560540" y="4114800"/>
                </a:lnTo>
                <a:lnTo>
                  <a:pt x="5560540" y="0"/>
                </a:lnTo>
                <a:close/>
              </a:path>
            </a:pathLst>
          </a:custGeom>
          <a:blipFill rotWithShape="1">
            <a:blip r:embed="rId3">
              <a:alphaModFix/>
            </a:blip>
            <a:stretch>
              <a:fillRect/>
            </a:stretch>
          </a:blipFill>
          <a:ln>
            <a:noFill/>
          </a:ln>
        </p:spPr>
      </p:sp>
      <p:sp>
        <p:nvSpPr>
          <p:cNvPr id="204" name="Google Shape;204;p10"/>
          <p:cNvSpPr/>
          <p:nvPr/>
        </p:nvSpPr>
        <p:spPr>
          <a:xfrm>
            <a:off x="-1581496" y="3894020"/>
            <a:ext cx="4077393" cy="4114800"/>
          </a:xfrm>
          <a:custGeom>
            <a:avLst/>
            <a:gdLst/>
            <a:ahLst/>
            <a:cxnLst/>
            <a:rect l="l" t="t" r="r" b="b"/>
            <a:pathLst>
              <a:path w="4077393" h="4114800" extrusionOk="0">
                <a:moveTo>
                  <a:pt x="0" y="0"/>
                </a:moveTo>
                <a:lnTo>
                  <a:pt x="4077392" y="0"/>
                </a:lnTo>
                <a:lnTo>
                  <a:pt x="4077392" y="4114800"/>
                </a:lnTo>
                <a:lnTo>
                  <a:pt x="0" y="4114800"/>
                </a:lnTo>
                <a:lnTo>
                  <a:pt x="0" y="0"/>
                </a:lnTo>
                <a:close/>
              </a:path>
            </a:pathLst>
          </a:custGeom>
          <a:blipFill rotWithShape="1">
            <a:blip r:embed="rId4">
              <a:alphaModFix/>
            </a:blip>
            <a:stretch>
              <a:fillRect/>
            </a:stretch>
          </a:blipFill>
          <a:ln>
            <a:noFill/>
          </a:ln>
        </p:spPr>
      </p:sp>
      <p:sp>
        <p:nvSpPr>
          <p:cNvPr id="205" name="Google Shape;205;p10"/>
          <p:cNvSpPr/>
          <p:nvPr/>
        </p:nvSpPr>
        <p:spPr>
          <a:xfrm>
            <a:off x="15227023" y="5555672"/>
            <a:ext cx="2669476" cy="4114800"/>
          </a:xfrm>
          <a:custGeom>
            <a:avLst/>
            <a:gdLst/>
            <a:ahLst/>
            <a:cxnLst/>
            <a:rect l="l" t="t" r="r" b="b"/>
            <a:pathLst>
              <a:path w="2669476" h="4114800" extrusionOk="0">
                <a:moveTo>
                  <a:pt x="0" y="0"/>
                </a:moveTo>
                <a:lnTo>
                  <a:pt x="2669476" y="0"/>
                </a:lnTo>
                <a:lnTo>
                  <a:pt x="2669476" y="4114800"/>
                </a:lnTo>
                <a:lnTo>
                  <a:pt x="0" y="4114800"/>
                </a:lnTo>
                <a:lnTo>
                  <a:pt x="0" y="0"/>
                </a:lnTo>
                <a:close/>
              </a:path>
            </a:pathLst>
          </a:custGeom>
          <a:blipFill rotWithShape="1">
            <a:blip r:embed="rId5">
              <a:alphaModFix/>
            </a:blip>
            <a:stretch>
              <a:fillRect/>
            </a:stretch>
          </a:blipFill>
          <a:ln>
            <a:noFill/>
          </a:ln>
        </p:spPr>
      </p:sp>
      <p:sp>
        <p:nvSpPr>
          <p:cNvPr id="206" name="Google Shape;206;p10"/>
          <p:cNvSpPr txBox="1"/>
          <p:nvPr/>
        </p:nvSpPr>
        <p:spPr>
          <a:xfrm>
            <a:off x="4454851" y="1104900"/>
            <a:ext cx="9378300" cy="1577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ctr" rtl="0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Clr>
                <a:srgbClr val="5D398E"/>
              </a:buClr>
              <a:buSzPts val="9300"/>
              <a:buFont typeface="Calibri"/>
              <a:buNone/>
            </a:pPr>
            <a:r>
              <a:rPr lang="en-US" sz="9300" b="1" i="0" u="none" strike="noStrike" cap="none">
                <a:solidFill>
                  <a:srgbClr val="5D398E"/>
                </a:solidFill>
                <a:latin typeface="Calibri"/>
                <a:ea typeface="Calibri"/>
                <a:cs typeface="Calibri"/>
                <a:sym typeface="Calibri"/>
              </a:rPr>
              <a:t>議題討論</a:t>
            </a:r>
            <a:endParaRPr sz="1800" b="1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07" name="Google Shape;207;p10"/>
          <p:cNvSpPr txBox="1"/>
          <p:nvPr/>
        </p:nvSpPr>
        <p:spPr>
          <a:xfrm>
            <a:off x="3900309" y="4053804"/>
            <a:ext cx="8197905" cy="12926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l" rtl="0">
              <a:lnSpc>
                <a:spcPct val="140000"/>
              </a:lnSpc>
              <a:spcBef>
                <a:spcPts val="0"/>
              </a:spcBef>
              <a:spcAft>
                <a:spcPts val="0"/>
              </a:spcAft>
              <a:buClr>
                <a:srgbClr val="2E3C54"/>
              </a:buClr>
              <a:buSzPts val="6000"/>
              <a:buFont typeface="Gaegu"/>
              <a:buNone/>
            </a:pPr>
            <a:r>
              <a:rPr lang="en-US" sz="6000" b="1" i="0" u="none" strike="noStrike" cap="none" dirty="0">
                <a:solidFill>
                  <a:srgbClr val="2E3C54"/>
                </a:solidFill>
                <a:latin typeface="Gaegu"/>
                <a:ea typeface="Gaegu"/>
                <a:cs typeface="Gaegu"/>
                <a:sym typeface="Gaegu"/>
              </a:rPr>
              <a:t>Q1.你認為快樂是什麼?</a:t>
            </a:r>
            <a:endParaRPr sz="1800" b="0" i="0" u="none" strike="noStrike" cap="none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08" name="Google Shape;208;p10"/>
          <p:cNvSpPr txBox="1"/>
          <p:nvPr/>
        </p:nvSpPr>
        <p:spPr>
          <a:xfrm>
            <a:off x="3609647" y="6968550"/>
            <a:ext cx="7182600" cy="923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ctr" rtl="0">
              <a:lnSpc>
                <a:spcPct val="140000"/>
              </a:lnSpc>
              <a:spcBef>
                <a:spcPts val="0"/>
              </a:spcBef>
              <a:spcAft>
                <a:spcPts val="0"/>
              </a:spcAft>
              <a:buClr>
                <a:srgbClr val="2E3C54"/>
              </a:buClr>
              <a:buSzPts val="6000"/>
              <a:buFont typeface="Gaegu"/>
              <a:buNone/>
            </a:pPr>
            <a:r>
              <a:rPr lang="en-US" sz="6000" b="1" i="0" u="none" strike="noStrike" cap="none">
                <a:solidFill>
                  <a:srgbClr val="2E3C54"/>
                </a:solidFill>
                <a:latin typeface="Gaegu"/>
                <a:ea typeface="Gaegu"/>
                <a:cs typeface="Gaegu"/>
                <a:sym typeface="Gaegu"/>
              </a:rPr>
              <a:t>Q2.你真的快樂嗎？</a:t>
            </a: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5000"/>
    </mc:Choice>
    <mc:Fallback>
      <p:transition spd="slow" advClick="0" advTm="5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/>
                                        <p:tgtEl>
                                          <p:spTgt spid="20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1000"/>
                                        <p:tgtEl>
                                          <p:spTgt spid="20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1000"/>
                                        <p:tgtEl>
                                          <p:spTgt spid="20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1000"/>
                                        <p:tgtEl>
                                          <p:spTgt spid="20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1000"/>
                                        <p:tgtEl>
                                          <p:spTgt spid="20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E9ECEA"/>
        </a:solidFill>
        <a:effectLst/>
      </p:bgPr>
    </p:bg>
    <p:spTree>
      <p:nvGrpSpPr>
        <p:cNvPr id="1" name="Shape 21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3" name="Google Shape;213;p11"/>
          <p:cNvSpPr/>
          <p:nvPr/>
        </p:nvSpPr>
        <p:spPr>
          <a:xfrm>
            <a:off x="-2363016" y="0"/>
            <a:ext cx="4726031" cy="7063362"/>
          </a:xfrm>
          <a:custGeom>
            <a:avLst/>
            <a:gdLst/>
            <a:ahLst/>
            <a:cxnLst/>
            <a:rect l="l" t="t" r="r" b="b"/>
            <a:pathLst>
              <a:path w="4726031" h="7063362" extrusionOk="0">
                <a:moveTo>
                  <a:pt x="0" y="0"/>
                </a:moveTo>
                <a:lnTo>
                  <a:pt x="4726032" y="0"/>
                </a:lnTo>
                <a:lnTo>
                  <a:pt x="4726032" y="7063362"/>
                </a:lnTo>
                <a:lnTo>
                  <a:pt x="0" y="7063362"/>
                </a:lnTo>
                <a:lnTo>
                  <a:pt x="0" y="0"/>
                </a:lnTo>
                <a:close/>
              </a:path>
            </a:pathLst>
          </a:custGeom>
          <a:blipFill rotWithShape="1">
            <a:blip r:embed="rId3">
              <a:alphaModFix/>
            </a:blip>
            <a:stretch>
              <a:fillRect/>
            </a:stretch>
          </a:blipFill>
          <a:ln>
            <a:noFill/>
          </a:ln>
        </p:spPr>
      </p:sp>
      <p:sp>
        <p:nvSpPr>
          <p:cNvPr id="214" name="Google Shape;214;p11"/>
          <p:cNvSpPr/>
          <p:nvPr/>
        </p:nvSpPr>
        <p:spPr>
          <a:xfrm>
            <a:off x="6897893" y="7340127"/>
            <a:ext cx="3904212" cy="3513791"/>
          </a:xfrm>
          <a:custGeom>
            <a:avLst/>
            <a:gdLst/>
            <a:ahLst/>
            <a:cxnLst/>
            <a:rect l="l" t="t" r="r" b="b"/>
            <a:pathLst>
              <a:path w="3904212" h="3513791" extrusionOk="0">
                <a:moveTo>
                  <a:pt x="0" y="0"/>
                </a:moveTo>
                <a:lnTo>
                  <a:pt x="3904212" y="0"/>
                </a:lnTo>
                <a:lnTo>
                  <a:pt x="3904212" y="3513791"/>
                </a:lnTo>
                <a:lnTo>
                  <a:pt x="0" y="3513791"/>
                </a:lnTo>
                <a:lnTo>
                  <a:pt x="0" y="0"/>
                </a:lnTo>
                <a:close/>
              </a:path>
            </a:pathLst>
          </a:custGeom>
          <a:blipFill rotWithShape="1">
            <a:blip r:embed="rId4">
              <a:alphaModFix/>
            </a:blip>
            <a:stretch>
              <a:fillRect/>
            </a:stretch>
          </a:blipFill>
          <a:ln>
            <a:noFill/>
          </a:ln>
        </p:spPr>
      </p:sp>
      <p:grpSp>
        <p:nvGrpSpPr>
          <p:cNvPr id="215" name="Google Shape;215;p11"/>
          <p:cNvGrpSpPr/>
          <p:nvPr/>
        </p:nvGrpSpPr>
        <p:grpSpPr>
          <a:xfrm>
            <a:off x="955575" y="2875169"/>
            <a:ext cx="16303595" cy="6679931"/>
            <a:chOff x="-7" y="73025"/>
            <a:chExt cx="21738127" cy="8906575"/>
          </a:xfrm>
        </p:grpSpPr>
        <p:sp>
          <p:nvSpPr>
            <p:cNvPr id="216" name="Google Shape;216;p11"/>
            <p:cNvSpPr txBox="1"/>
            <p:nvPr/>
          </p:nvSpPr>
          <p:spPr>
            <a:xfrm>
              <a:off x="109020" y="73025"/>
              <a:ext cx="21629100" cy="36942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0" tIns="0" rIns="0" bIns="0" anchor="t" anchorCtr="0">
              <a:spAutoFit/>
            </a:bodyPr>
            <a:lstStyle/>
            <a:p>
              <a:pPr marL="1295400" marR="0" lvl="1" indent="-64770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2E3C54"/>
                </a:buClr>
                <a:buSzPts val="6000"/>
                <a:buFont typeface="Gaegu"/>
                <a:buChar char="•"/>
              </a:pPr>
              <a:r>
                <a:rPr lang="en-US" sz="6000" b="1" i="0" u="none" strike="noStrike" cap="none">
                  <a:solidFill>
                    <a:srgbClr val="2E3C54"/>
                  </a:solidFill>
                  <a:latin typeface="Gaegu"/>
                  <a:ea typeface="Gaegu"/>
                  <a:cs typeface="Gaegu"/>
                  <a:sym typeface="Gaegu"/>
                </a:rPr>
                <a:t>博客來：</a:t>
              </a:r>
              <a:r>
                <a:rPr lang="en-US" sz="6000" b="1" i="0" u="sng" strike="noStrike" cap="none">
                  <a:solidFill>
                    <a:schemeClr val="hlink"/>
                  </a:solidFill>
                  <a:latin typeface="Gaegu"/>
                  <a:ea typeface="Gaegu"/>
                  <a:cs typeface="Gaegu"/>
                  <a:sym typeface="Gaegu"/>
                  <a:hlinkClick r:id="rId5"/>
                </a:rPr>
                <a:t>https://www.books.com.tw/products/0010861924</a:t>
              </a:r>
              <a:endParaRPr sz="1800" b="1" i="0" u="none" strike="noStrike" cap="none">
                <a:solidFill>
                  <a:schemeClr val="dk1"/>
                </a:solidFill>
                <a:latin typeface="Gaegu"/>
                <a:ea typeface="Gaegu"/>
                <a:cs typeface="Gaegu"/>
                <a:sym typeface="Gaegu"/>
              </a:endParaRPr>
            </a:p>
          </p:txBody>
        </p:sp>
        <p:sp>
          <p:nvSpPr>
            <p:cNvPr id="217" name="Google Shape;217;p11"/>
            <p:cNvSpPr txBox="1"/>
            <p:nvPr/>
          </p:nvSpPr>
          <p:spPr>
            <a:xfrm>
              <a:off x="-7" y="4053900"/>
              <a:ext cx="21629100" cy="49257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0" tIns="0" rIns="0" bIns="0" anchor="t" anchorCtr="0">
              <a:spAutoFit/>
            </a:bodyPr>
            <a:lstStyle/>
            <a:p>
              <a:pPr marL="1295400" marR="0" lvl="1" indent="-64770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2E3C54"/>
                </a:buClr>
                <a:buSzPts val="6000"/>
                <a:buFont typeface="Arial"/>
                <a:buChar char="•"/>
              </a:pPr>
              <a:r>
                <a:rPr lang="en-US" sz="6000" b="1" i="0" u="none" strike="noStrike" cap="none">
                  <a:solidFill>
                    <a:srgbClr val="2E3C54"/>
                  </a:solidFill>
                  <a:latin typeface="Gaegu"/>
                  <a:ea typeface="Gaegu"/>
                  <a:cs typeface="Gaegu"/>
                  <a:sym typeface="Gaegu"/>
                </a:rPr>
                <a:t>Kadey Jadey 繪本童樂： </a:t>
              </a:r>
              <a:endParaRPr sz="6000" b="1" i="0" u="none" strike="noStrike" cap="none">
                <a:solidFill>
                  <a:srgbClr val="2E3C54"/>
                </a:solidFill>
                <a:latin typeface="Gaegu"/>
                <a:ea typeface="Gaegu"/>
                <a:cs typeface="Gaegu"/>
                <a:sym typeface="Gaegu"/>
              </a:endParaRPr>
            </a:p>
            <a:p>
              <a:pPr marL="91440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2E3C54"/>
                </a:buClr>
                <a:buSzPts val="6000"/>
                <a:buFont typeface="Gaegu"/>
                <a:buNone/>
              </a:pPr>
              <a:r>
                <a:rPr lang="en-US" sz="6000" b="1" i="0" u="none" strike="noStrike" cap="none">
                  <a:solidFill>
                    <a:srgbClr val="2E3C54"/>
                  </a:solidFill>
                  <a:latin typeface="Gaegu"/>
                  <a:ea typeface="Gaegu"/>
                  <a:cs typeface="Gaegu"/>
                  <a:sym typeface="Gaegu"/>
                </a:rPr>
                <a:t> </a:t>
              </a:r>
              <a:r>
                <a:rPr lang="en-US" sz="6000" b="1" i="0" u="sng" strike="noStrike" cap="none">
                  <a:solidFill>
                    <a:schemeClr val="hlink"/>
                  </a:solidFill>
                  <a:latin typeface="Gaegu"/>
                  <a:ea typeface="Gaegu"/>
                  <a:cs typeface="Gaegu"/>
                  <a:sym typeface="Gaegu"/>
                  <a:hlinkClick r:id="rId6"/>
                </a:rPr>
                <a:t>https://www.kadeyjadeybook.com/products/ %E5%BF%AB%E6%A8%82-%E4%BD%A0%E5%9C%A8%E5%93%AA%E8%A3%A1</a:t>
              </a:r>
              <a:endPara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sp>
        <p:nvSpPr>
          <p:cNvPr id="218" name="Google Shape;218;p11"/>
          <p:cNvSpPr txBox="1"/>
          <p:nvPr/>
        </p:nvSpPr>
        <p:spPr>
          <a:xfrm>
            <a:off x="5807482" y="1221267"/>
            <a:ext cx="6672900" cy="1577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ctr" rtl="0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Clr>
                <a:srgbClr val="5D398E"/>
              </a:buClr>
              <a:buSzPts val="9300"/>
              <a:buFont typeface="Calibri"/>
              <a:buNone/>
            </a:pPr>
            <a:r>
              <a:rPr lang="en-US" sz="9300" b="1" i="0" u="none" strike="noStrike" cap="none">
                <a:solidFill>
                  <a:srgbClr val="5D398E"/>
                </a:solidFill>
                <a:latin typeface="Calibri"/>
                <a:ea typeface="Calibri"/>
                <a:cs typeface="Calibri"/>
                <a:sym typeface="Calibri"/>
              </a:rPr>
              <a:t>參考文獻</a:t>
            </a:r>
            <a:endParaRPr sz="1800" b="1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5000"/>
    </mc:Choice>
    <mc:Fallback>
      <p:transition spd="slow" advClick="0" advTm="5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2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2EDED"/>
        </a:solidFill>
        <a:effectLst/>
      </p:bgPr>
    </p:bg>
    <p:spTree>
      <p:nvGrpSpPr>
        <p:cNvPr id="1" name="Shape 2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3" name="Google Shape;223;p12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1028700" y="2405970"/>
            <a:ext cx="16230600" cy="3976497"/>
          </a:xfrm>
          <a:prstGeom prst="rect">
            <a:avLst/>
          </a:prstGeom>
          <a:noFill/>
          <a:ln>
            <a:noFill/>
          </a:ln>
        </p:spPr>
      </p:pic>
      <p:sp>
        <p:nvSpPr>
          <p:cNvPr id="224" name="Google Shape;224;p12"/>
          <p:cNvSpPr txBox="1"/>
          <p:nvPr/>
        </p:nvSpPr>
        <p:spPr>
          <a:xfrm>
            <a:off x="12488167" y="6675360"/>
            <a:ext cx="5328300" cy="3361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ctr" rtl="0">
              <a:lnSpc>
                <a:spcPct val="139977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200"/>
              <a:buFont typeface="Calibri"/>
              <a:buNone/>
            </a:pPr>
            <a:r>
              <a:rPr lang="en-US" sz="4200" b="1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組長：20540 蔡瑀岑</a:t>
            </a:r>
            <a:endParaRPr sz="4200" b="1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ctr" rtl="0">
              <a:lnSpc>
                <a:spcPct val="139977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200"/>
              <a:buFont typeface="Calibri"/>
              <a:buNone/>
            </a:pPr>
            <a:r>
              <a:rPr lang="en-US" sz="4200" b="1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組員：20535 楊鏵茜</a:t>
            </a:r>
            <a:endParaRPr sz="4200" b="1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ctr" rtl="0">
              <a:lnSpc>
                <a:spcPct val="139977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200"/>
              <a:buFont typeface="Calibri"/>
              <a:buNone/>
            </a:pPr>
            <a:r>
              <a:rPr lang="en-US" sz="4200" b="1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             20538 劉芸華</a:t>
            </a:r>
            <a:endParaRPr sz="4200" b="1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ctr" rtl="0">
              <a:lnSpc>
                <a:spcPct val="139977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200"/>
              <a:buFont typeface="Calibri"/>
              <a:buNone/>
            </a:pPr>
            <a:r>
              <a:rPr lang="en-US" sz="4200" b="1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             20539 蔡旻潔</a:t>
            </a:r>
            <a:endParaRPr sz="4200" b="1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5000"/>
    </mc:Choice>
    <mc:Fallback>
      <p:transition spd="slow" advClick="0" advTm="5000"/>
    </mc:Fallback>
  </mc:AlternateContent>
</p:sld>
</file>

<file path=ppt/theme/theme1.xml><?xml version="1.0" encoding="utf-8"?>
<a:theme xmlns:a="http://schemas.openxmlformats.org/drawingml/2006/main" name="Office Theme">
  <a:themeElements>
    <a:clrScheme name="Office">
      <a:dk1>
        <a:srgbClr val="000000"/>
      </a:dk1>
      <a:lt1>
        <a:srgbClr val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</TotalTime>
  <Words>198</Words>
  <Application>Microsoft Office PowerPoint</Application>
  <PresentationFormat>自訂</PresentationFormat>
  <Paragraphs>70</Paragraphs>
  <Slides>12</Slides>
  <Notes>12</Notes>
  <HiddenSlides>0</HiddenSlides>
  <MMClips>0</MMClips>
  <ScaleCrop>false</ScaleCrop>
  <HeadingPairs>
    <vt:vector size="6" baseType="variant">
      <vt:variant>
        <vt:lpstr>使用字型</vt:lpstr>
      </vt:variant>
      <vt:variant>
        <vt:i4>4</vt:i4>
      </vt:variant>
      <vt:variant>
        <vt:lpstr>佈景主題</vt:lpstr>
      </vt:variant>
      <vt:variant>
        <vt:i4>1</vt:i4>
      </vt:variant>
      <vt:variant>
        <vt:lpstr>投影片標題</vt:lpstr>
      </vt:variant>
      <vt:variant>
        <vt:i4>12</vt:i4>
      </vt:variant>
    </vt:vector>
  </HeadingPairs>
  <TitlesOfParts>
    <vt:vector size="17" baseType="lpstr">
      <vt:lpstr>Gaegu</vt:lpstr>
      <vt:lpstr>Calibri</vt:lpstr>
      <vt:lpstr>Comic Sans MS</vt:lpstr>
      <vt:lpstr>Arial</vt:lpstr>
      <vt:lpstr>Office Theme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簡報</dc:title>
  <dc:creator>library</dc:creator>
  <cp:lastModifiedBy>library</cp:lastModifiedBy>
  <cp:revision>8</cp:revision>
  <dcterms:modified xsi:type="dcterms:W3CDTF">2024-01-11T02:55:17Z</dcterms:modified>
</cp:coreProperties>
</file>